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4"/>
  </p:sldMasterIdLst>
  <p:notesMasterIdLst>
    <p:notesMasterId r:id="rId23"/>
  </p:notesMasterIdLst>
  <p:handoutMasterIdLst>
    <p:handoutMasterId r:id="rId24"/>
  </p:handoutMasterIdLst>
  <p:sldIdLst>
    <p:sldId id="290" r:id="rId5"/>
    <p:sldId id="291" r:id="rId6"/>
    <p:sldId id="295" r:id="rId7"/>
    <p:sldId id="301" r:id="rId8"/>
    <p:sldId id="300" r:id="rId9"/>
    <p:sldId id="302" r:id="rId10"/>
    <p:sldId id="276" r:id="rId11"/>
    <p:sldId id="292" r:id="rId12"/>
    <p:sldId id="296" r:id="rId13"/>
    <p:sldId id="297" r:id="rId14"/>
    <p:sldId id="278" r:id="rId15"/>
    <p:sldId id="258" r:id="rId16"/>
    <p:sldId id="298" r:id="rId17"/>
    <p:sldId id="299" r:id="rId18"/>
    <p:sldId id="303" r:id="rId19"/>
    <p:sldId id="293" r:id="rId20"/>
    <p:sldId id="294" r:id="rId21"/>
    <p:sldId id="289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5366FF-2338-4187-9BF0-47B30D21C910}" v="442" dt="2021-11-15T13:08:24.392"/>
    <p1510:client id="{479C3CD3-AC39-2B5E-027C-B0B90BEFA77A}" v="32" dt="2021-11-16T21:40:59.512"/>
    <p1510:client id="{4B55B71C-DEAF-B097-BA67-72200DF2213A}" v="36" dt="2021-11-16T12:48:48.407"/>
    <p1510:client id="{B6C41A5D-0E92-A70B-73C5-B7956DF230C7}" v="361" dt="2021-11-16T21:30:55.156"/>
    <p1510:client id="{D2DDD9ED-8FB3-A3EF-9264-FD37BE4798F9}" v="69" dt="2021-11-17T14:23:40.1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5602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mutairi T A O H (FCES)" userId="8fbd8949-7e48-4210-b6f0-d83fe02d77c3" providerId="ADAL" clId="{205366FF-2338-4187-9BF0-47B30D21C910}"/>
    <pc:docChg chg="undo redo custSel addSld delSld modSld sldOrd">
      <pc:chgData name="Almutairi T A O H (FCES)" userId="8fbd8949-7e48-4210-b6f0-d83fe02d77c3" providerId="ADAL" clId="{205366FF-2338-4187-9BF0-47B30D21C910}" dt="2021-11-15T13:19:58.763" v="1501" actId="120"/>
      <pc:docMkLst>
        <pc:docMk/>
      </pc:docMkLst>
      <pc:sldChg chg="ord">
        <pc:chgData name="Almutairi T A O H (FCES)" userId="8fbd8949-7e48-4210-b6f0-d83fe02d77c3" providerId="ADAL" clId="{205366FF-2338-4187-9BF0-47B30D21C910}" dt="2021-11-15T13:19:48.891" v="1498"/>
        <pc:sldMkLst>
          <pc:docMk/>
          <pc:sldMk cId="1103380505" sldId="289"/>
        </pc:sldMkLst>
      </pc:sldChg>
      <pc:sldChg chg="modSp">
        <pc:chgData name="Almutairi T A O H (FCES)" userId="8fbd8949-7e48-4210-b6f0-d83fe02d77c3" providerId="ADAL" clId="{205366FF-2338-4187-9BF0-47B30D21C910}" dt="2021-11-08T10:13:05.476" v="1" actId="20577"/>
        <pc:sldMkLst>
          <pc:docMk/>
          <pc:sldMk cId="277300567" sldId="291"/>
        </pc:sldMkLst>
        <pc:graphicFrameChg chg="mod">
          <ac:chgData name="Almutairi T A O H (FCES)" userId="8fbd8949-7e48-4210-b6f0-d83fe02d77c3" providerId="ADAL" clId="{205366FF-2338-4187-9BF0-47B30D21C910}" dt="2021-11-08T10:13:05.476" v="1" actId="20577"/>
          <ac:graphicFrameMkLst>
            <pc:docMk/>
            <pc:sldMk cId="277300567" sldId="291"/>
            <ac:graphicFrameMk id="5" creationId="{A1342CC9-B5BC-4EE6-A03F-6501ED7CC4CC}"/>
          </ac:graphicFrameMkLst>
        </pc:graphicFrameChg>
      </pc:sldChg>
      <pc:sldChg chg="modSp mod">
        <pc:chgData name="Almutairi T A O H (FCES)" userId="8fbd8949-7e48-4210-b6f0-d83fe02d77c3" providerId="ADAL" clId="{205366FF-2338-4187-9BF0-47B30D21C910}" dt="2021-11-15T13:19:58.763" v="1501" actId="120"/>
        <pc:sldMkLst>
          <pc:docMk/>
          <pc:sldMk cId="2119251159" sldId="295"/>
        </pc:sldMkLst>
        <pc:spChg chg="mod">
          <ac:chgData name="Almutairi T A O H (FCES)" userId="8fbd8949-7e48-4210-b6f0-d83fe02d77c3" providerId="ADAL" clId="{205366FF-2338-4187-9BF0-47B30D21C910}" dt="2021-11-15T13:19:58.763" v="1501" actId="120"/>
          <ac:spMkLst>
            <pc:docMk/>
            <pc:sldMk cId="2119251159" sldId="295"/>
            <ac:spMk id="2" creationId="{6827F06A-75F0-49BF-9046-C768DCEA0A06}"/>
          </ac:spMkLst>
        </pc:spChg>
        <pc:spChg chg="mod">
          <ac:chgData name="Almutairi T A O H (FCES)" userId="8fbd8949-7e48-4210-b6f0-d83fe02d77c3" providerId="ADAL" clId="{205366FF-2338-4187-9BF0-47B30D21C910}" dt="2021-11-15T13:19:07.455" v="1496" actId="27636"/>
          <ac:spMkLst>
            <pc:docMk/>
            <pc:sldMk cId="2119251159" sldId="295"/>
            <ac:spMk id="3" creationId="{4523CBD4-AD8E-4D35-9FEC-07F3A57F101B}"/>
          </ac:spMkLst>
        </pc:spChg>
      </pc:sldChg>
      <pc:sldChg chg="modSp add mod setBg">
        <pc:chgData name="Almutairi T A O H (FCES)" userId="8fbd8949-7e48-4210-b6f0-d83fe02d77c3" providerId="ADAL" clId="{205366FF-2338-4187-9BF0-47B30D21C910}" dt="2021-11-15T13:08:24.391" v="1038" actId="255"/>
        <pc:sldMkLst>
          <pc:docMk/>
          <pc:sldMk cId="3862360831" sldId="296"/>
        </pc:sldMkLst>
        <pc:spChg chg="mod">
          <ac:chgData name="Almutairi T A O H (FCES)" userId="8fbd8949-7e48-4210-b6f0-d83fe02d77c3" providerId="ADAL" clId="{205366FF-2338-4187-9BF0-47B30D21C910}" dt="2021-11-15T12:23:50.561" v="23" actId="20577"/>
          <ac:spMkLst>
            <pc:docMk/>
            <pc:sldMk cId="3862360831" sldId="296"/>
            <ac:spMk id="3" creationId="{6002F139-264F-4B41-B39A-9E8B2901E164}"/>
          </ac:spMkLst>
        </pc:spChg>
        <pc:graphicFrameChg chg="mod">
          <ac:chgData name="Almutairi T A O H (FCES)" userId="8fbd8949-7e48-4210-b6f0-d83fe02d77c3" providerId="ADAL" clId="{205366FF-2338-4187-9BF0-47B30D21C910}" dt="2021-11-15T13:08:24.391" v="1038" actId="255"/>
          <ac:graphicFrameMkLst>
            <pc:docMk/>
            <pc:sldMk cId="3862360831" sldId="296"/>
            <ac:graphicFrameMk id="13" creationId="{DDF6050D-62DF-4914-93B9-C337839FF3BD}"/>
          </ac:graphicFrameMkLst>
        </pc:graphicFrameChg>
      </pc:sldChg>
      <pc:sldChg chg="addSp delSp modSp add mod">
        <pc:chgData name="Almutairi T A O H (FCES)" userId="8fbd8949-7e48-4210-b6f0-d83fe02d77c3" providerId="ADAL" clId="{205366FF-2338-4187-9BF0-47B30D21C910}" dt="2021-11-15T12:48:22.992" v="424" actId="1076"/>
        <pc:sldMkLst>
          <pc:docMk/>
          <pc:sldMk cId="4168501821" sldId="297"/>
        </pc:sldMkLst>
        <pc:spChg chg="mod">
          <ac:chgData name="Almutairi T A O H (FCES)" userId="8fbd8949-7e48-4210-b6f0-d83fe02d77c3" providerId="ADAL" clId="{205366FF-2338-4187-9BF0-47B30D21C910}" dt="2021-11-15T12:35:21.685" v="369" actId="20577"/>
          <ac:spMkLst>
            <pc:docMk/>
            <pc:sldMk cId="4168501821" sldId="297"/>
            <ac:spMk id="3" creationId="{6002F139-264F-4B41-B39A-9E8B2901E164}"/>
          </ac:spMkLst>
        </pc:spChg>
        <pc:spChg chg="add del mod">
          <ac:chgData name="Almutairi T A O H (FCES)" userId="8fbd8949-7e48-4210-b6f0-d83fe02d77c3" providerId="ADAL" clId="{205366FF-2338-4187-9BF0-47B30D21C910}" dt="2021-11-15T12:35:36.187" v="374" actId="478"/>
          <ac:spMkLst>
            <pc:docMk/>
            <pc:sldMk cId="4168501821" sldId="297"/>
            <ac:spMk id="4" creationId="{08263237-7F3F-49EE-848E-28E902C61CE7}"/>
          </ac:spMkLst>
        </pc:spChg>
        <pc:spChg chg="add del mod">
          <ac:chgData name="Almutairi T A O H (FCES)" userId="8fbd8949-7e48-4210-b6f0-d83fe02d77c3" providerId="ADAL" clId="{205366FF-2338-4187-9BF0-47B30D21C910}" dt="2021-11-15T12:35:34.791" v="373" actId="478"/>
          <ac:spMkLst>
            <pc:docMk/>
            <pc:sldMk cId="4168501821" sldId="297"/>
            <ac:spMk id="7" creationId="{8C1F67FD-7A58-4771-9C3B-6A48C7B3593A}"/>
          </ac:spMkLst>
        </pc:spChg>
        <pc:graphicFrameChg chg="del mod">
          <ac:chgData name="Almutairi T A O H (FCES)" userId="8fbd8949-7e48-4210-b6f0-d83fe02d77c3" providerId="ADAL" clId="{205366FF-2338-4187-9BF0-47B30D21C910}" dt="2021-11-15T12:35:32.469" v="372" actId="478"/>
          <ac:graphicFrameMkLst>
            <pc:docMk/>
            <pc:sldMk cId="4168501821" sldId="297"/>
            <ac:graphicFrameMk id="13" creationId="{DDF6050D-62DF-4914-93B9-C337839FF3BD}"/>
          </ac:graphicFrameMkLst>
        </pc:graphicFrameChg>
        <pc:picChg chg="add del mod">
          <ac:chgData name="Almutairi T A O H (FCES)" userId="8fbd8949-7e48-4210-b6f0-d83fe02d77c3" providerId="ADAL" clId="{205366FF-2338-4187-9BF0-47B30D21C910}" dt="2021-11-15T12:45:46.990" v="417" actId="478"/>
          <ac:picMkLst>
            <pc:docMk/>
            <pc:sldMk cId="4168501821" sldId="297"/>
            <ac:picMk id="9" creationId="{8312BC6C-BCE3-45B7-88BE-3F2403AC2DCC}"/>
          </ac:picMkLst>
        </pc:picChg>
        <pc:picChg chg="add del mod">
          <ac:chgData name="Almutairi T A O H (FCES)" userId="8fbd8949-7e48-4210-b6f0-d83fe02d77c3" providerId="ADAL" clId="{205366FF-2338-4187-9BF0-47B30D21C910}" dt="2021-11-15T12:48:22.992" v="424" actId="1076"/>
          <ac:picMkLst>
            <pc:docMk/>
            <pc:sldMk cId="4168501821" sldId="297"/>
            <ac:picMk id="11" creationId="{8291EA57-D58B-4786-B3EC-A7C3645348C6}"/>
          </ac:picMkLst>
        </pc:picChg>
        <pc:picChg chg="del">
          <ac:chgData name="Almutairi T A O H (FCES)" userId="8fbd8949-7e48-4210-b6f0-d83fe02d77c3" providerId="ADAL" clId="{205366FF-2338-4187-9BF0-47B30D21C910}" dt="2021-11-15T12:35:24.240" v="370" actId="478"/>
          <ac:picMkLst>
            <pc:docMk/>
            <pc:sldMk cId="4168501821" sldId="297"/>
            <ac:picMk id="15" creationId="{C19A2066-8A0C-4F7D-949C-5ABD4C709588}"/>
          </ac:picMkLst>
        </pc:picChg>
      </pc:sldChg>
      <pc:sldChg chg="addSp delSp modSp new mod">
        <pc:chgData name="Almutairi T A O H (FCES)" userId="8fbd8949-7e48-4210-b6f0-d83fe02d77c3" providerId="ADAL" clId="{205366FF-2338-4187-9BF0-47B30D21C910}" dt="2021-11-15T12:59:57.481" v="582" actId="20577"/>
        <pc:sldMkLst>
          <pc:docMk/>
          <pc:sldMk cId="462341518" sldId="298"/>
        </pc:sldMkLst>
        <pc:spChg chg="mod">
          <ac:chgData name="Almutairi T A O H (FCES)" userId="8fbd8949-7e48-4210-b6f0-d83fe02d77c3" providerId="ADAL" clId="{205366FF-2338-4187-9BF0-47B30D21C910}" dt="2021-11-15T12:51:08.121" v="468" actId="20577"/>
          <ac:spMkLst>
            <pc:docMk/>
            <pc:sldMk cId="462341518" sldId="298"/>
            <ac:spMk id="2" creationId="{5E131A5E-DFCB-44E5-80B3-82FA2E728EEC}"/>
          </ac:spMkLst>
        </pc:spChg>
        <pc:spChg chg="del">
          <ac:chgData name="Almutairi T A O H (FCES)" userId="8fbd8949-7e48-4210-b6f0-d83fe02d77c3" providerId="ADAL" clId="{205366FF-2338-4187-9BF0-47B30D21C910}" dt="2021-11-15T12:51:55.561" v="469" actId="1032"/>
          <ac:spMkLst>
            <pc:docMk/>
            <pc:sldMk cId="462341518" sldId="298"/>
            <ac:spMk id="3" creationId="{C548AB64-646E-426C-9EFE-CB48FBDD5119}"/>
          </ac:spMkLst>
        </pc:spChg>
        <pc:spChg chg="del">
          <ac:chgData name="Almutairi T A O H (FCES)" userId="8fbd8949-7e48-4210-b6f0-d83fe02d77c3" providerId="ADAL" clId="{205366FF-2338-4187-9BF0-47B30D21C910}" dt="2021-11-15T12:54:12.591" v="541" actId="478"/>
          <ac:spMkLst>
            <pc:docMk/>
            <pc:sldMk cId="462341518" sldId="298"/>
            <ac:spMk id="4" creationId="{644BEC3F-90B2-47F4-B87D-630A6245D999}"/>
          </ac:spMkLst>
        </pc:spChg>
        <pc:graphicFrameChg chg="add mod modGraphic">
          <ac:chgData name="Almutairi T A O H (FCES)" userId="8fbd8949-7e48-4210-b6f0-d83fe02d77c3" providerId="ADAL" clId="{205366FF-2338-4187-9BF0-47B30D21C910}" dt="2021-11-15T12:59:57.481" v="582" actId="20577"/>
          <ac:graphicFrameMkLst>
            <pc:docMk/>
            <pc:sldMk cId="462341518" sldId="298"/>
            <ac:graphicFrameMk id="5" creationId="{FF0051A9-10EF-46FA-8233-D8C371EC9446}"/>
          </ac:graphicFrameMkLst>
        </pc:graphicFrameChg>
        <pc:picChg chg="add mod modCrop">
          <ac:chgData name="Almutairi T A O H (FCES)" userId="8fbd8949-7e48-4210-b6f0-d83fe02d77c3" providerId="ADAL" clId="{205366FF-2338-4187-9BF0-47B30D21C910}" dt="2021-11-15T12:58:59.349" v="561" actId="1076"/>
          <ac:picMkLst>
            <pc:docMk/>
            <pc:sldMk cId="462341518" sldId="298"/>
            <ac:picMk id="7" creationId="{8DFC558B-CEC7-406F-B89F-C453ACAA631F}"/>
          </ac:picMkLst>
        </pc:picChg>
        <pc:picChg chg="add mod modCrop">
          <ac:chgData name="Almutairi T A O H (FCES)" userId="8fbd8949-7e48-4210-b6f0-d83fe02d77c3" providerId="ADAL" clId="{205366FF-2338-4187-9BF0-47B30D21C910}" dt="2021-11-15T12:59:53.679" v="581" actId="1076"/>
          <ac:picMkLst>
            <pc:docMk/>
            <pc:sldMk cId="462341518" sldId="298"/>
            <ac:picMk id="9" creationId="{073D34D5-D9AA-487B-8A78-BED9EE0EAF23}"/>
          </ac:picMkLst>
        </pc:picChg>
      </pc:sldChg>
      <pc:sldChg chg="addSp delSp modSp add del mod setBg delDesignElem">
        <pc:chgData name="Almutairi T A O H (FCES)" userId="8fbd8949-7e48-4210-b6f0-d83fe02d77c3" providerId="ADAL" clId="{205366FF-2338-4187-9BF0-47B30D21C910}" dt="2021-11-15T12:50:50.403" v="449"/>
        <pc:sldMkLst>
          <pc:docMk/>
          <pc:sldMk cId="712573366" sldId="298"/>
        </pc:sldMkLst>
        <pc:spChg chg="mod">
          <ac:chgData name="Almutairi T A O H (FCES)" userId="8fbd8949-7e48-4210-b6f0-d83fe02d77c3" providerId="ADAL" clId="{205366FF-2338-4187-9BF0-47B30D21C910}" dt="2021-11-15T12:50:48.511" v="448" actId="6549"/>
          <ac:spMkLst>
            <pc:docMk/>
            <pc:sldMk cId="712573366" sldId="298"/>
            <ac:spMk id="9" creationId="{2352AEF0-6B6A-4BB0-A115-57B4A69831F0}"/>
          </ac:spMkLst>
        </pc:spChg>
        <pc:spChg chg="add del">
          <ac:chgData name="Almutairi T A O H (FCES)" userId="8fbd8949-7e48-4210-b6f0-d83fe02d77c3" providerId="ADAL" clId="{205366FF-2338-4187-9BF0-47B30D21C910}" dt="2021-11-15T12:50:50.403" v="449"/>
          <ac:spMkLst>
            <pc:docMk/>
            <pc:sldMk cId="712573366" sldId="298"/>
            <ac:spMk id="14" creationId="{1E94681D-2A4C-4A8D-B9B5-31D440D0328D}"/>
          </ac:spMkLst>
        </pc:spChg>
        <pc:spChg chg="add del">
          <ac:chgData name="Almutairi T A O H (FCES)" userId="8fbd8949-7e48-4210-b6f0-d83fe02d77c3" providerId="ADAL" clId="{205366FF-2338-4187-9BF0-47B30D21C910}" dt="2021-11-15T12:50:50.403" v="449"/>
          <ac:spMkLst>
            <pc:docMk/>
            <pc:sldMk cId="712573366" sldId="298"/>
            <ac:spMk id="16" creationId="{FB65ABA3-820C-4D75-9437-9EFA1ADFE134}"/>
          </ac:spMkLst>
        </pc:spChg>
        <pc:spChg chg="add del">
          <ac:chgData name="Almutairi T A O H (FCES)" userId="8fbd8949-7e48-4210-b6f0-d83fe02d77c3" providerId="ADAL" clId="{205366FF-2338-4187-9BF0-47B30D21C910}" dt="2021-11-15T12:50:50.403" v="449"/>
          <ac:spMkLst>
            <pc:docMk/>
            <pc:sldMk cId="712573366" sldId="298"/>
            <ac:spMk id="18" creationId="{036BF2FB-90D8-48DB-BD34-D040CDCFF208}"/>
          </ac:spMkLst>
        </pc:spChg>
        <pc:spChg chg="add del">
          <ac:chgData name="Almutairi T A O H (FCES)" userId="8fbd8949-7e48-4210-b6f0-d83fe02d77c3" providerId="ADAL" clId="{205366FF-2338-4187-9BF0-47B30D21C910}" dt="2021-11-15T12:50:50.403" v="449"/>
          <ac:spMkLst>
            <pc:docMk/>
            <pc:sldMk cId="712573366" sldId="298"/>
            <ac:spMk id="20" creationId="{78632963-757B-40C2-BB84-FC6107A54DAD}"/>
          </ac:spMkLst>
        </pc:spChg>
        <pc:spChg chg="add del">
          <ac:chgData name="Almutairi T A O H (FCES)" userId="8fbd8949-7e48-4210-b6f0-d83fe02d77c3" providerId="ADAL" clId="{205366FF-2338-4187-9BF0-47B30D21C910}" dt="2021-11-15T12:50:50.403" v="449"/>
          <ac:spMkLst>
            <pc:docMk/>
            <pc:sldMk cId="712573366" sldId="298"/>
            <ac:spMk id="22" creationId="{2853AE55-7E35-44B0-89F1-3F52B262AF33}"/>
          </ac:spMkLst>
        </pc:spChg>
        <pc:spChg chg="add del">
          <ac:chgData name="Almutairi T A O H (FCES)" userId="8fbd8949-7e48-4210-b6f0-d83fe02d77c3" providerId="ADAL" clId="{205366FF-2338-4187-9BF0-47B30D21C910}" dt="2021-11-15T12:50:50.403" v="449"/>
          <ac:spMkLst>
            <pc:docMk/>
            <pc:sldMk cId="712573366" sldId="298"/>
            <ac:spMk id="24" creationId="{DBC4BE4D-4B50-4F51-9F85-4B5D60B02D81}"/>
          </ac:spMkLst>
        </pc:spChg>
      </pc:sldChg>
      <pc:sldChg chg="addSp delSp modSp add mod ord">
        <pc:chgData name="Almutairi T A O H (FCES)" userId="8fbd8949-7e48-4210-b6f0-d83fe02d77c3" providerId="ADAL" clId="{205366FF-2338-4187-9BF0-47B30D21C910}" dt="2021-11-15T13:19:51.869" v="1500"/>
        <pc:sldMkLst>
          <pc:docMk/>
          <pc:sldMk cId="4232508483" sldId="299"/>
        </pc:sldMkLst>
        <pc:spChg chg="mod">
          <ac:chgData name="Almutairi T A O H (FCES)" userId="8fbd8949-7e48-4210-b6f0-d83fe02d77c3" providerId="ADAL" clId="{205366FF-2338-4187-9BF0-47B30D21C910}" dt="2021-11-15T13:15:45.745" v="1309" actId="20577"/>
          <ac:spMkLst>
            <pc:docMk/>
            <pc:sldMk cId="4232508483" sldId="299"/>
            <ac:spMk id="2" creationId="{5E131A5E-DFCB-44E5-80B3-82FA2E728EEC}"/>
          </ac:spMkLst>
        </pc:spChg>
        <pc:spChg chg="add mod">
          <ac:chgData name="Almutairi T A O H (FCES)" userId="8fbd8949-7e48-4210-b6f0-d83fe02d77c3" providerId="ADAL" clId="{205366FF-2338-4187-9BF0-47B30D21C910}" dt="2021-11-15T13:16:15.390" v="1362" actId="20577"/>
          <ac:spMkLst>
            <pc:docMk/>
            <pc:sldMk cId="4232508483" sldId="299"/>
            <ac:spMk id="4" creationId="{9A862DC9-0D5A-4341-8E1F-1D7F5A3C477C}"/>
          </ac:spMkLst>
        </pc:spChg>
        <pc:graphicFrameChg chg="del">
          <ac:chgData name="Almutairi T A O H (FCES)" userId="8fbd8949-7e48-4210-b6f0-d83fe02d77c3" providerId="ADAL" clId="{205366FF-2338-4187-9BF0-47B30D21C910}" dt="2021-11-15T13:01:15.396" v="601" actId="478"/>
          <ac:graphicFrameMkLst>
            <pc:docMk/>
            <pc:sldMk cId="4232508483" sldId="299"/>
            <ac:graphicFrameMk id="5" creationId="{FF0051A9-10EF-46FA-8233-D8C371EC9446}"/>
          </ac:graphicFrameMkLst>
        </pc:graphicFrameChg>
        <pc:picChg chg="del">
          <ac:chgData name="Almutairi T A O H (FCES)" userId="8fbd8949-7e48-4210-b6f0-d83fe02d77c3" providerId="ADAL" clId="{205366FF-2338-4187-9BF0-47B30D21C910}" dt="2021-11-15T13:01:10.853" v="600" actId="478"/>
          <ac:picMkLst>
            <pc:docMk/>
            <pc:sldMk cId="4232508483" sldId="299"/>
            <ac:picMk id="7" creationId="{8DFC558B-CEC7-406F-B89F-C453ACAA631F}"/>
          </ac:picMkLst>
        </pc:picChg>
        <pc:picChg chg="del">
          <ac:chgData name="Almutairi T A O H (FCES)" userId="8fbd8949-7e48-4210-b6f0-d83fe02d77c3" providerId="ADAL" clId="{205366FF-2338-4187-9BF0-47B30D21C910}" dt="2021-11-15T13:01:08.855" v="599" actId="478"/>
          <ac:picMkLst>
            <pc:docMk/>
            <pc:sldMk cId="4232508483" sldId="299"/>
            <ac:picMk id="9" creationId="{073D34D5-D9AA-487B-8A78-BED9EE0EAF23}"/>
          </ac:picMkLst>
        </pc:picChg>
      </pc:sldChg>
      <pc:sldChg chg="modSp add del mod">
        <pc:chgData name="Almutairi T A O H (FCES)" userId="8fbd8949-7e48-4210-b6f0-d83fe02d77c3" providerId="ADAL" clId="{205366FF-2338-4187-9BF0-47B30D21C910}" dt="2021-11-15T13:16:22.443" v="1363" actId="47"/>
        <pc:sldMkLst>
          <pc:docMk/>
          <pc:sldMk cId="1668353277" sldId="300"/>
        </pc:sldMkLst>
        <pc:spChg chg="mod">
          <ac:chgData name="Almutairi T A O H (FCES)" userId="8fbd8949-7e48-4210-b6f0-d83fe02d77c3" providerId="ADAL" clId="{205366FF-2338-4187-9BF0-47B30D21C910}" dt="2021-11-15T13:07:27.976" v="1037" actId="20577"/>
          <ac:spMkLst>
            <pc:docMk/>
            <pc:sldMk cId="1668353277" sldId="300"/>
            <ac:spMk id="2" creationId="{5E131A5E-DFCB-44E5-80B3-82FA2E728EEC}"/>
          </ac:spMkLst>
        </pc:spChg>
      </pc:sldChg>
    </pc:docChg>
  </pc:docChgLst>
  <pc:docChgLst>
    <pc:chgData name="Mutasa T R R T (FCES)" userId="S::30004825@students.southwales.ac.uk::e10a28fd-ae22-4d0d-acae-6a3382516f36" providerId="AD" clId="Web-{0ABB84FE-C795-211D-EFC6-FD2936F59DDE}"/>
    <pc:docChg chg="modSld">
      <pc:chgData name="Mutasa T R R T (FCES)" userId="S::30004825@students.southwales.ac.uk::e10a28fd-ae22-4d0d-acae-6a3382516f36" providerId="AD" clId="Web-{0ABB84FE-C795-211D-EFC6-FD2936F59DDE}" dt="2021-11-09T12:23:18.779" v="4"/>
      <pc:docMkLst>
        <pc:docMk/>
      </pc:docMkLst>
      <pc:sldChg chg="modSp addAnim modAnim">
        <pc:chgData name="Mutasa T R R T (FCES)" userId="S::30004825@students.southwales.ac.uk::e10a28fd-ae22-4d0d-acae-6a3382516f36" providerId="AD" clId="Web-{0ABB84FE-C795-211D-EFC6-FD2936F59DDE}" dt="2021-11-09T12:22:12.215" v="3"/>
        <pc:sldMkLst>
          <pc:docMk/>
          <pc:sldMk cId="3173535405" sldId="290"/>
        </pc:sldMkLst>
        <pc:spChg chg="mod">
          <ac:chgData name="Mutasa T R R T (FCES)" userId="S::30004825@students.southwales.ac.uk::e10a28fd-ae22-4d0d-acae-6a3382516f36" providerId="AD" clId="Web-{0ABB84FE-C795-211D-EFC6-FD2936F59DDE}" dt="2021-11-09T12:17:12.205" v="1" actId="20577"/>
          <ac:spMkLst>
            <pc:docMk/>
            <pc:sldMk cId="3173535405" sldId="290"/>
            <ac:spMk id="10" creationId="{15E8FDCF-3F90-4362-AD2C-DF81ECBDF0F1}"/>
          </ac:spMkLst>
        </pc:spChg>
      </pc:sldChg>
      <pc:sldChg chg="modTransition">
        <pc:chgData name="Mutasa T R R T (FCES)" userId="S::30004825@students.southwales.ac.uk::e10a28fd-ae22-4d0d-acae-6a3382516f36" providerId="AD" clId="Web-{0ABB84FE-C795-211D-EFC6-FD2936F59DDE}" dt="2021-11-09T12:23:18.779" v="4"/>
        <pc:sldMkLst>
          <pc:docMk/>
          <pc:sldMk cId="277300567" sldId="291"/>
        </pc:sldMkLst>
      </pc:sldChg>
    </pc:docChg>
  </pc:docChgLst>
  <pc:docChgLst>
    <pc:chgData name="Mutasa T R R T (FCES)" userId="S::30004825@students.southwales.ac.uk::e10a28fd-ae22-4d0d-acae-6a3382516f36" providerId="AD" clId="Web-{B6C41A5D-0E92-A70B-73C5-B7956DF230C7}"/>
    <pc:docChg chg="addSld modSld sldOrd">
      <pc:chgData name="Mutasa T R R T (FCES)" userId="S::30004825@students.southwales.ac.uk::e10a28fd-ae22-4d0d-acae-6a3382516f36" providerId="AD" clId="Web-{B6C41A5D-0E92-A70B-73C5-B7956DF230C7}" dt="2021-11-16T21:30:55.156" v="593"/>
      <pc:docMkLst>
        <pc:docMk/>
      </pc:docMkLst>
      <pc:sldChg chg="addSp delSp modSp mod modClrScheme chgLayout">
        <pc:chgData name="Mutasa T R R T (FCES)" userId="S::30004825@students.southwales.ac.uk::e10a28fd-ae22-4d0d-acae-6a3382516f36" providerId="AD" clId="Web-{B6C41A5D-0E92-A70B-73C5-B7956DF230C7}" dt="2021-11-16T21:29:43.277" v="585"/>
        <pc:sldMkLst>
          <pc:docMk/>
          <pc:sldMk cId="707235762" sldId="276"/>
        </pc:sldMkLst>
        <pc:spChg chg="mod ord">
          <ac:chgData name="Mutasa T R R T (FCES)" userId="S::30004825@students.southwales.ac.uk::e10a28fd-ae22-4d0d-acae-6a3382516f36" providerId="AD" clId="Web-{B6C41A5D-0E92-A70B-73C5-B7956DF230C7}" dt="2021-11-16T21:29:43.277" v="585"/>
          <ac:spMkLst>
            <pc:docMk/>
            <pc:sldMk cId="707235762" sldId="276"/>
            <ac:spMk id="3" creationId="{6002F139-264F-4B41-B39A-9E8B2901E164}"/>
          </ac:spMkLst>
        </pc:spChg>
        <pc:spChg chg="mod ord">
          <ac:chgData name="Mutasa T R R T (FCES)" userId="S::30004825@students.southwales.ac.uk::e10a28fd-ae22-4d0d-acae-6a3382516f36" providerId="AD" clId="Web-{B6C41A5D-0E92-A70B-73C5-B7956DF230C7}" dt="2021-11-16T21:29:43.277" v="585"/>
          <ac:spMkLst>
            <pc:docMk/>
            <pc:sldMk cId="707235762" sldId="276"/>
            <ac:spMk id="4" creationId="{5ECC3DCE-4CD8-4370-8B3F-47DEAB635ED9}"/>
          </ac:spMkLst>
        </pc:spChg>
        <pc:spChg chg="add del mod">
          <ac:chgData name="Mutasa T R R T (FCES)" userId="S::30004825@students.southwales.ac.uk::e10a28fd-ae22-4d0d-acae-6a3382516f36" providerId="AD" clId="Web-{B6C41A5D-0E92-A70B-73C5-B7956DF230C7}" dt="2021-11-16T21:27:57.335" v="566"/>
          <ac:spMkLst>
            <pc:docMk/>
            <pc:sldMk cId="707235762" sldId="276"/>
            <ac:spMk id="5" creationId="{B2D6D87F-2676-43C3-BDCE-EF6FDFA998A8}"/>
          </ac:spMkLst>
        </pc:spChg>
        <pc:picChg chg="del mod">
          <ac:chgData name="Mutasa T R R T (FCES)" userId="S::30004825@students.southwales.ac.uk::e10a28fd-ae22-4d0d-acae-6a3382516f36" providerId="AD" clId="Web-{B6C41A5D-0E92-A70B-73C5-B7956DF230C7}" dt="2021-11-16T21:27:49.835" v="565"/>
          <ac:picMkLst>
            <pc:docMk/>
            <pc:sldMk cId="707235762" sldId="276"/>
            <ac:picMk id="6" creationId="{CCB0035C-155F-4A5B-87BE-89762733C8E1}"/>
          </ac:picMkLst>
        </pc:picChg>
        <pc:picChg chg="add mod ord modCrop">
          <ac:chgData name="Mutasa T R R T (FCES)" userId="S::30004825@students.southwales.ac.uk::e10a28fd-ae22-4d0d-acae-6a3382516f36" providerId="AD" clId="Web-{B6C41A5D-0E92-A70B-73C5-B7956DF230C7}" dt="2021-11-16T21:29:43.277" v="585"/>
          <ac:picMkLst>
            <pc:docMk/>
            <pc:sldMk cId="707235762" sldId="276"/>
            <ac:picMk id="7" creationId="{C688AEFE-E39F-45F8-B06C-E31270ED9B97}"/>
          </ac:picMkLst>
        </pc:picChg>
      </pc:sldChg>
      <pc:sldChg chg="addSp delSp modSp mod setBg modClrScheme chgLayout">
        <pc:chgData name="Mutasa T R R T (FCES)" userId="S::30004825@students.southwales.ac.uk::e10a28fd-ae22-4d0d-acae-6a3382516f36" providerId="AD" clId="Web-{B6C41A5D-0E92-A70B-73C5-B7956DF230C7}" dt="2021-11-16T21:30:02.684" v="588"/>
        <pc:sldMkLst>
          <pc:docMk/>
          <pc:sldMk cId="52010911" sldId="278"/>
        </pc:sldMkLst>
        <pc:spChg chg="mod">
          <ac:chgData name="Mutasa T R R T (FCES)" userId="S::30004825@students.southwales.ac.uk::e10a28fd-ae22-4d0d-acae-6a3382516f36" providerId="AD" clId="Web-{B6C41A5D-0E92-A70B-73C5-B7956DF230C7}" dt="2021-11-16T21:30:02.684" v="588"/>
          <ac:spMkLst>
            <pc:docMk/>
            <pc:sldMk cId="52010911" sldId="278"/>
            <ac:spMk id="2" creationId="{7DE88500-3CF8-4097-8DEC-19D4A816CC27}"/>
          </ac:spMkLst>
        </pc:spChg>
        <pc:spChg chg="add del mod">
          <ac:chgData name="Mutasa T R R T (FCES)" userId="S::30004825@students.southwales.ac.uk::e10a28fd-ae22-4d0d-acae-6a3382516f36" providerId="AD" clId="Web-{B6C41A5D-0E92-A70B-73C5-B7956DF230C7}" dt="2021-11-16T21:29:58.418" v="587"/>
          <ac:spMkLst>
            <pc:docMk/>
            <pc:sldMk cId="52010911" sldId="278"/>
            <ac:spMk id="4" creationId="{80158932-142F-420B-BEDC-BD720246B1F6}"/>
          </ac:spMkLst>
        </pc:spChg>
        <pc:spChg chg="mod ord">
          <ac:chgData name="Mutasa T R R T (FCES)" userId="S::30004825@students.southwales.ac.uk::e10a28fd-ae22-4d0d-acae-6a3382516f36" providerId="AD" clId="Web-{B6C41A5D-0E92-A70B-73C5-B7956DF230C7}" dt="2021-11-16T21:30:02.684" v="588"/>
          <ac:spMkLst>
            <pc:docMk/>
            <pc:sldMk cId="52010911" sldId="278"/>
            <ac:spMk id="11" creationId="{D2A7D9C9-44A9-4426-88FF-AAD1CA851446}"/>
          </ac:spMkLst>
        </pc:spChg>
        <pc:spChg chg="del">
          <ac:chgData name="Mutasa T R R T (FCES)" userId="S::30004825@students.southwales.ac.uk::e10a28fd-ae22-4d0d-acae-6a3382516f36" providerId="AD" clId="Web-{B6C41A5D-0E92-A70B-73C5-B7956DF230C7}" dt="2021-11-16T21:30:02.684" v="588"/>
          <ac:spMkLst>
            <pc:docMk/>
            <pc:sldMk cId="52010911" sldId="278"/>
            <ac:spMk id="16" creationId="{1E94681D-2A4C-4A8D-B9B5-31D440D0328D}"/>
          </ac:spMkLst>
        </pc:spChg>
        <pc:spChg chg="del">
          <ac:chgData name="Mutasa T R R T (FCES)" userId="S::30004825@students.southwales.ac.uk::e10a28fd-ae22-4d0d-acae-6a3382516f36" providerId="AD" clId="Web-{B6C41A5D-0E92-A70B-73C5-B7956DF230C7}" dt="2021-11-16T21:30:02.684" v="588"/>
          <ac:spMkLst>
            <pc:docMk/>
            <pc:sldMk cId="52010911" sldId="278"/>
            <ac:spMk id="18" creationId="{FB65ABA3-820C-4D75-9437-9EFA1ADFE134}"/>
          </ac:spMkLst>
        </pc:spChg>
        <pc:spChg chg="del">
          <ac:chgData name="Mutasa T R R T (FCES)" userId="S::30004825@students.southwales.ac.uk::e10a28fd-ae22-4d0d-acae-6a3382516f36" providerId="AD" clId="Web-{B6C41A5D-0E92-A70B-73C5-B7956DF230C7}" dt="2021-11-16T21:30:02.684" v="588"/>
          <ac:spMkLst>
            <pc:docMk/>
            <pc:sldMk cId="52010911" sldId="278"/>
            <ac:spMk id="20" creationId="{036BF2FB-90D8-48DB-BD34-D040CDCFF208}"/>
          </ac:spMkLst>
        </pc:spChg>
        <pc:spChg chg="del">
          <ac:chgData name="Mutasa T R R T (FCES)" userId="S::30004825@students.southwales.ac.uk::e10a28fd-ae22-4d0d-acae-6a3382516f36" providerId="AD" clId="Web-{B6C41A5D-0E92-A70B-73C5-B7956DF230C7}" dt="2021-11-16T21:30:02.684" v="588"/>
          <ac:spMkLst>
            <pc:docMk/>
            <pc:sldMk cId="52010911" sldId="278"/>
            <ac:spMk id="22" creationId="{B6EE7E08-B389-43E5-B019-1B0A8ACBBD93}"/>
          </ac:spMkLst>
        </pc:spChg>
        <pc:spChg chg="del">
          <ac:chgData name="Mutasa T R R T (FCES)" userId="S::30004825@students.southwales.ac.uk::e10a28fd-ae22-4d0d-acae-6a3382516f36" providerId="AD" clId="Web-{B6C41A5D-0E92-A70B-73C5-B7956DF230C7}" dt="2021-11-16T21:30:02.684" v="588"/>
          <ac:spMkLst>
            <pc:docMk/>
            <pc:sldMk cId="52010911" sldId="278"/>
            <ac:spMk id="24" creationId="{E60D94A5-8A09-4BAB-8F7C-69BC34C54DDE}"/>
          </ac:spMkLst>
        </pc:spChg>
        <pc:spChg chg="del">
          <ac:chgData name="Mutasa T R R T (FCES)" userId="S::30004825@students.southwales.ac.uk::e10a28fd-ae22-4d0d-acae-6a3382516f36" providerId="AD" clId="Web-{B6C41A5D-0E92-A70B-73C5-B7956DF230C7}" dt="2021-11-16T21:30:02.684" v="588"/>
          <ac:spMkLst>
            <pc:docMk/>
            <pc:sldMk cId="52010911" sldId="278"/>
            <ac:spMk id="26" creationId="{7A1AE32B-3A6E-4C5E-8FEB-73861B9A26B5}"/>
          </ac:spMkLst>
        </pc:spChg>
        <pc:picChg chg="add mod ord">
          <ac:chgData name="Mutasa T R R T (FCES)" userId="S::30004825@students.southwales.ac.uk::e10a28fd-ae22-4d0d-acae-6a3382516f36" providerId="AD" clId="Web-{B6C41A5D-0E92-A70B-73C5-B7956DF230C7}" dt="2021-11-16T21:30:02.684" v="588"/>
          <ac:picMkLst>
            <pc:docMk/>
            <pc:sldMk cId="52010911" sldId="278"/>
            <ac:picMk id="5" creationId="{BEA381DA-9872-4F88-BF10-587D5658FF98}"/>
          </ac:picMkLst>
        </pc:picChg>
        <pc:picChg chg="del">
          <ac:chgData name="Mutasa T R R T (FCES)" userId="S::30004825@students.southwales.ac.uk::e10a28fd-ae22-4d0d-acae-6a3382516f36" providerId="AD" clId="Web-{B6C41A5D-0E92-A70B-73C5-B7956DF230C7}" dt="2021-11-16T21:29:52.231" v="586"/>
          <ac:picMkLst>
            <pc:docMk/>
            <pc:sldMk cId="52010911" sldId="278"/>
            <ac:picMk id="6" creationId="{B1DE2944-CBE6-437E-B09B-0F786EE86F29}"/>
          </ac:picMkLst>
        </pc:picChg>
      </pc:sldChg>
      <pc:sldChg chg="addSp delSp modSp">
        <pc:chgData name="Mutasa T R R T (FCES)" userId="S::30004825@students.southwales.ac.uk::e10a28fd-ae22-4d0d-acae-6a3382516f36" providerId="AD" clId="Web-{B6C41A5D-0E92-A70B-73C5-B7956DF230C7}" dt="2021-11-16T21:19:20.081" v="533"/>
        <pc:sldMkLst>
          <pc:docMk/>
          <pc:sldMk cId="1103380505" sldId="289"/>
        </pc:sldMkLst>
        <pc:spChg chg="add del mod">
          <ac:chgData name="Mutasa T R R T (FCES)" userId="S::30004825@students.southwales.ac.uk::e10a28fd-ae22-4d0d-acae-6a3382516f36" providerId="AD" clId="Web-{B6C41A5D-0E92-A70B-73C5-B7956DF230C7}" dt="2021-11-16T21:19:20.081" v="533"/>
          <ac:spMkLst>
            <pc:docMk/>
            <pc:sldMk cId="1103380505" sldId="289"/>
            <ac:spMk id="4" creationId="{EA24B406-1881-4097-A0FB-239E846C9014}"/>
          </ac:spMkLst>
        </pc:spChg>
        <pc:picChg chg="add del mod ord modCrop">
          <ac:chgData name="Mutasa T R R T (FCES)" userId="S::30004825@students.southwales.ac.uk::e10a28fd-ae22-4d0d-acae-6a3382516f36" providerId="AD" clId="Web-{B6C41A5D-0E92-A70B-73C5-B7956DF230C7}" dt="2021-11-16T21:19:19.128" v="532"/>
          <ac:picMkLst>
            <pc:docMk/>
            <pc:sldMk cId="1103380505" sldId="289"/>
            <ac:picMk id="5" creationId="{40AD422E-D4D3-411A-919F-D97FB6DCB6EE}"/>
          </ac:picMkLst>
        </pc:picChg>
        <pc:picChg chg="add del">
          <ac:chgData name="Mutasa T R R T (FCES)" userId="S::30004825@students.southwales.ac.uk::e10a28fd-ae22-4d0d-acae-6a3382516f36" providerId="AD" clId="Web-{B6C41A5D-0E92-A70B-73C5-B7956DF230C7}" dt="2021-11-16T21:19:20.081" v="533"/>
          <ac:picMkLst>
            <pc:docMk/>
            <pc:sldMk cId="1103380505" sldId="289"/>
            <ac:picMk id="10" creationId="{201D9675-DFD6-4198-A186-4B82257CEE93}"/>
          </ac:picMkLst>
        </pc:picChg>
      </pc:sldChg>
      <pc:sldChg chg="addSp delSp modSp addAnim delAnim">
        <pc:chgData name="Mutasa T R R T (FCES)" userId="S::30004825@students.southwales.ac.uk::e10a28fd-ae22-4d0d-acae-6a3382516f36" providerId="AD" clId="Web-{B6C41A5D-0E92-A70B-73C5-B7956DF230C7}" dt="2021-11-16T21:30:32.592" v="592"/>
        <pc:sldMkLst>
          <pc:docMk/>
          <pc:sldMk cId="3173535405" sldId="290"/>
        </pc:sldMkLst>
        <pc:spChg chg="mod">
          <ac:chgData name="Mutasa T R R T (FCES)" userId="S::30004825@students.southwales.ac.uk::e10a28fd-ae22-4d0d-acae-6a3382516f36" providerId="AD" clId="Web-{B6C41A5D-0E92-A70B-73C5-B7956DF230C7}" dt="2021-11-16T21:09:22.260" v="524" actId="20577"/>
          <ac:spMkLst>
            <pc:docMk/>
            <pc:sldMk cId="3173535405" sldId="290"/>
            <ac:spMk id="2" creationId="{01253F3E-E6E8-4DEE-A6F6-D6A88FD391E3}"/>
          </ac:spMkLst>
        </pc:spChg>
        <pc:spChg chg="mod">
          <ac:chgData name="Mutasa T R R T (FCES)" userId="S::30004825@students.southwales.ac.uk::e10a28fd-ae22-4d0d-acae-6a3382516f36" providerId="AD" clId="Web-{B6C41A5D-0E92-A70B-73C5-B7956DF230C7}" dt="2021-11-16T21:09:12.010" v="499" actId="20577"/>
          <ac:spMkLst>
            <pc:docMk/>
            <pc:sldMk cId="3173535405" sldId="290"/>
            <ac:spMk id="12" creationId="{02B121A7-A56B-4C9B-917E-4F7C4998C715}"/>
          </ac:spMkLst>
        </pc:spChg>
        <pc:picChg chg="add del">
          <ac:chgData name="Mutasa T R R T (FCES)" userId="S::30004825@students.southwales.ac.uk::e10a28fd-ae22-4d0d-acae-6a3382516f36" providerId="AD" clId="Web-{B6C41A5D-0E92-A70B-73C5-B7956DF230C7}" dt="2021-11-16T21:30:32.592" v="592"/>
          <ac:picMkLst>
            <pc:docMk/>
            <pc:sldMk cId="3173535405" sldId="290"/>
            <ac:picMk id="4" creationId="{ADA04C7C-FE8B-4C2F-BF2E-CBD501A02DFD}"/>
          </ac:picMkLst>
        </pc:picChg>
        <pc:picChg chg="add del mod">
          <ac:chgData name="Mutasa T R R T (FCES)" userId="S::30004825@students.southwales.ac.uk::e10a28fd-ae22-4d0d-acae-6a3382516f36" providerId="AD" clId="Web-{B6C41A5D-0E92-A70B-73C5-B7956DF230C7}" dt="2021-11-16T21:30:31.702" v="591"/>
          <ac:picMkLst>
            <pc:docMk/>
            <pc:sldMk cId="3173535405" sldId="290"/>
            <ac:picMk id="5" creationId="{8A58ABE7-1038-4BD4-947D-CCE6E0FC8244}"/>
          </ac:picMkLst>
        </pc:picChg>
      </pc:sldChg>
      <pc:sldChg chg="ord">
        <pc:chgData name="Mutasa T R R T (FCES)" userId="S::30004825@students.southwales.ac.uk::e10a28fd-ae22-4d0d-acae-6a3382516f36" providerId="AD" clId="Web-{B6C41A5D-0E92-A70B-73C5-B7956DF230C7}" dt="2021-11-16T21:04:59.534" v="469"/>
        <pc:sldMkLst>
          <pc:docMk/>
          <pc:sldMk cId="277300567" sldId="291"/>
        </pc:sldMkLst>
      </pc:sldChg>
      <pc:sldChg chg="addSp delSp modSp">
        <pc:chgData name="Mutasa T R R T (FCES)" userId="S::30004825@students.southwales.ac.uk::e10a28fd-ae22-4d0d-acae-6a3382516f36" providerId="AD" clId="Web-{B6C41A5D-0E92-A70B-73C5-B7956DF230C7}" dt="2021-11-16T21:28:59.603" v="575"/>
        <pc:sldMkLst>
          <pc:docMk/>
          <pc:sldMk cId="912618888" sldId="292"/>
        </pc:sldMkLst>
        <pc:spChg chg="add del mod">
          <ac:chgData name="Mutasa T R R T (FCES)" userId="S::30004825@students.southwales.ac.uk::e10a28fd-ae22-4d0d-acae-6a3382516f36" providerId="AD" clId="Web-{B6C41A5D-0E92-A70B-73C5-B7956DF230C7}" dt="2021-11-16T21:28:59.603" v="575"/>
          <ac:spMkLst>
            <pc:docMk/>
            <pc:sldMk cId="912618888" sldId="292"/>
            <ac:spMk id="1698" creationId="{76C7349B-41FB-417C-8807-602CE5890287}"/>
          </ac:spMkLst>
        </pc:spChg>
        <pc:graphicFrameChg chg="modGraphic">
          <ac:chgData name="Mutasa T R R T (FCES)" userId="S::30004825@students.southwales.ac.uk::e10a28fd-ae22-4d0d-acae-6a3382516f36" providerId="AD" clId="Web-{B6C41A5D-0E92-A70B-73C5-B7956DF230C7}" dt="2021-11-16T21:01:24.903" v="344" actId="20577"/>
          <ac:graphicFrameMkLst>
            <pc:docMk/>
            <pc:sldMk cId="912618888" sldId="292"/>
            <ac:graphicFrameMk id="13" creationId="{DDF6050D-62DF-4914-93B9-C337839FF3BD}"/>
          </ac:graphicFrameMkLst>
        </pc:graphicFrameChg>
        <pc:picChg chg="add del">
          <ac:chgData name="Mutasa T R R T (FCES)" userId="S::30004825@students.southwales.ac.uk::e10a28fd-ae22-4d0d-acae-6a3382516f36" providerId="AD" clId="Web-{B6C41A5D-0E92-A70B-73C5-B7956DF230C7}" dt="2021-11-16T21:28:59.603" v="575"/>
          <ac:picMkLst>
            <pc:docMk/>
            <pc:sldMk cId="912618888" sldId="292"/>
            <ac:picMk id="15" creationId="{C19A2066-8A0C-4F7D-949C-5ABD4C709588}"/>
          </ac:picMkLst>
        </pc:picChg>
        <pc:picChg chg="add del mod ord modCrop">
          <ac:chgData name="Mutasa T R R T (FCES)" userId="S::30004825@students.southwales.ac.uk::e10a28fd-ae22-4d0d-acae-6a3382516f36" providerId="AD" clId="Web-{B6C41A5D-0E92-A70B-73C5-B7956DF230C7}" dt="2021-11-16T21:28:57.603" v="574"/>
          <ac:picMkLst>
            <pc:docMk/>
            <pc:sldMk cId="912618888" sldId="292"/>
            <ac:picMk id="1713" creationId="{9BD43D6C-BC7A-4414-9B82-5656F97B9BE0}"/>
          </ac:picMkLst>
        </pc:picChg>
      </pc:sldChg>
      <pc:sldChg chg="addSp delSp modSp mod modClrScheme chgLayout">
        <pc:chgData name="Mutasa T R R T (FCES)" userId="S::30004825@students.southwales.ac.uk::e10a28fd-ae22-4d0d-acae-6a3382516f36" providerId="AD" clId="Web-{B6C41A5D-0E92-A70B-73C5-B7956DF230C7}" dt="2021-11-16T21:09:46.370" v="525"/>
        <pc:sldMkLst>
          <pc:docMk/>
          <pc:sldMk cId="2119251159" sldId="295"/>
        </pc:sldMkLst>
        <pc:spChg chg="mod">
          <ac:chgData name="Mutasa T R R T (FCES)" userId="S::30004825@students.southwales.ac.uk::e10a28fd-ae22-4d0d-acae-6a3382516f36" providerId="AD" clId="Web-{B6C41A5D-0E92-A70B-73C5-B7956DF230C7}" dt="2021-11-16T21:09:46.370" v="525"/>
          <ac:spMkLst>
            <pc:docMk/>
            <pc:sldMk cId="2119251159" sldId="295"/>
            <ac:spMk id="2" creationId="{6827F06A-75F0-49BF-9046-C768DCEA0A06}"/>
          </ac:spMkLst>
        </pc:spChg>
        <pc:spChg chg="del">
          <ac:chgData name="Mutasa T R R T (FCES)" userId="S::30004825@students.southwales.ac.uk::e10a28fd-ae22-4d0d-acae-6a3382516f36" providerId="AD" clId="Web-{B6C41A5D-0E92-A70B-73C5-B7956DF230C7}" dt="2021-11-16T21:09:46.370" v="525"/>
          <ac:spMkLst>
            <pc:docMk/>
            <pc:sldMk cId="2119251159" sldId="295"/>
            <ac:spMk id="3" creationId="{4523CBD4-AD8E-4D35-9FEC-07F3A57F101B}"/>
          </ac:spMkLst>
        </pc:spChg>
        <pc:spChg chg="add mod">
          <ac:chgData name="Mutasa T R R T (FCES)" userId="S::30004825@students.southwales.ac.uk::e10a28fd-ae22-4d0d-acae-6a3382516f36" providerId="AD" clId="Web-{B6C41A5D-0E92-A70B-73C5-B7956DF230C7}" dt="2021-11-16T21:09:46.370" v="525"/>
          <ac:spMkLst>
            <pc:docMk/>
            <pc:sldMk cId="2119251159" sldId="295"/>
            <ac:spMk id="9" creationId="{6FA488A8-9A14-4CD4-B82D-6440789C040E}"/>
          </ac:spMkLst>
        </pc:spChg>
        <pc:graphicFrameChg chg="add mod">
          <ac:chgData name="Mutasa T R R T (FCES)" userId="S::30004825@students.southwales.ac.uk::e10a28fd-ae22-4d0d-acae-6a3382516f36" providerId="AD" clId="Web-{B6C41A5D-0E92-A70B-73C5-B7956DF230C7}" dt="2021-11-16T21:09:46.370" v="525"/>
          <ac:graphicFrameMkLst>
            <pc:docMk/>
            <pc:sldMk cId="2119251159" sldId="295"/>
            <ac:graphicFrameMk id="5" creationId="{4FBE6DDC-DBA7-415C-9B2B-F271A1F5D8D4}"/>
          </ac:graphicFrameMkLst>
        </pc:graphicFrameChg>
      </pc:sldChg>
      <pc:sldChg chg="addSp delSp modSp">
        <pc:chgData name="Mutasa T R R T (FCES)" userId="S::30004825@students.southwales.ac.uk::e10a28fd-ae22-4d0d-acae-6a3382516f36" providerId="AD" clId="Web-{B6C41A5D-0E92-A70B-73C5-B7956DF230C7}" dt="2021-11-16T21:29:33.996" v="583"/>
        <pc:sldMkLst>
          <pc:docMk/>
          <pc:sldMk cId="3862360831" sldId="296"/>
        </pc:sldMkLst>
        <pc:spChg chg="mod">
          <ac:chgData name="Mutasa T R R T (FCES)" userId="S::30004825@students.southwales.ac.uk::e10a28fd-ae22-4d0d-acae-6a3382516f36" providerId="AD" clId="Web-{B6C41A5D-0E92-A70B-73C5-B7956DF230C7}" dt="2021-11-16T21:03:08.859" v="452" actId="20577"/>
          <ac:spMkLst>
            <pc:docMk/>
            <pc:sldMk cId="3862360831" sldId="296"/>
            <ac:spMk id="3" creationId="{6002F139-264F-4B41-B39A-9E8B2901E164}"/>
          </ac:spMkLst>
        </pc:spChg>
        <pc:spChg chg="add del mod">
          <ac:chgData name="Mutasa T R R T (FCES)" userId="S::30004825@students.southwales.ac.uk::e10a28fd-ae22-4d0d-acae-6a3382516f36" providerId="AD" clId="Web-{B6C41A5D-0E92-A70B-73C5-B7956DF230C7}" dt="2021-11-16T21:29:32.199" v="581"/>
          <ac:spMkLst>
            <pc:docMk/>
            <pc:sldMk cId="3862360831" sldId="296"/>
            <ac:spMk id="1273" creationId="{509D8B11-EFA7-4F30-99C9-D459E3C67D87}"/>
          </ac:spMkLst>
        </pc:spChg>
        <pc:graphicFrameChg chg="modGraphic">
          <ac:chgData name="Mutasa T R R T (FCES)" userId="S::30004825@students.southwales.ac.uk::e10a28fd-ae22-4d0d-acae-6a3382516f36" providerId="AD" clId="Web-{B6C41A5D-0E92-A70B-73C5-B7956DF230C7}" dt="2021-11-16T21:03:33.110" v="467" actId="20577"/>
          <ac:graphicFrameMkLst>
            <pc:docMk/>
            <pc:sldMk cId="3862360831" sldId="296"/>
            <ac:graphicFrameMk id="13" creationId="{DDF6050D-62DF-4914-93B9-C337839FF3BD}"/>
          </ac:graphicFrameMkLst>
        </pc:graphicFrameChg>
        <pc:picChg chg="add del">
          <ac:chgData name="Mutasa T R R T (FCES)" userId="S::30004825@students.southwales.ac.uk::e10a28fd-ae22-4d0d-acae-6a3382516f36" providerId="AD" clId="Web-{B6C41A5D-0E92-A70B-73C5-B7956DF230C7}" dt="2021-11-16T21:29:32.199" v="581"/>
          <ac:picMkLst>
            <pc:docMk/>
            <pc:sldMk cId="3862360831" sldId="296"/>
            <ac:picMk id="15" creationId="{C19A2066-8A0C-4F7D-949C-5ABD4C709588}"/>
          </ac:picMkLst>
        </pc:picChg>
        <pc:picChg chg="add del mod">
          <ac:chgData name="Mutasa T R R T (FCES)" userId="S::30004825@students.southwales.ac.uk::e10a28fd-ae22-4d0d-acae-6a3382516f36" providerId="AD" clId="Web-{B6C41A5D-0E92-A70B-73C5-B7956DF230C7}" dt="2021-11-16T21:29:33.996" v="583"/>
          <ac:picMkLst>
            <pc:docMk/>
            <pc:sldMk cId="3862360831" sldId="296"/>
            <ac:picMk id="1271" creationId="{32B7A5B9-4AB5-49C6-8A9A-7D2D0A70E127}"/>
          </ac:picMkLst>
        </pc:picChg>
      </pc:sldChg>
      <pc:sldChg chg="ord">
        <pc:chgData name="Mutasa T R R T (FCES)" userId="S::30004825@students.southwales.ac.uk::e10a28fd-ae22-4d0d-acae-6a3382516f36" providerId="AD" clId="Web-{B6C41A5D-0E92-A70B-73C5-B7956DF230C7}" dt="2021-11-16T21:03:44.985" v="468"/>
        <pc:sldMkLst>
          <pc:docMk/>
          <pc:sldMk cId="4232508483" sldId="299"/>
        </pc:sldMkLst>
      </pc:sldChg>
      <pc:sldChg chg="addSp modSp ord">
        <pc:chgData name="Mutasa T R R T (FCES)" userId="S::30004825@students.southwales.ac.uk::e10a28fd-ae22-4d0d-acae-6a3382516f36" providerId="AD" clId="Web-{B6C41A5D-0E92-A70B-73C5-B7956DF230C7}" dt="2021-11-16T21:15:13.652" v="529"/>
        <pc:sldMkLst>
          <pc:docMk/>
          <pc:sldMk cId="845310765" sldId="300"/>
        </pc:sldMkLst>
        <pc:spChg chg="add mod">
          <ac:chgData name="Mutasa T R R T (FCES)" userId="S::30004825@students.southwales.ac.uk::e10a28fd-ae22-4d0d-acae-6a3382516f36" providerId="AD" clId="Web-{B6C41A5D-0E92-A70B-73C5-B7956DF230C7}" dt="2021-11-16T20:54:53.517" v="137" actId="20577"/>
          <ac:spMkLst>
            <pc:docMk/>
            <pc:sldMk cId="845310765" sldId="300"/>
            <ac:spMk id="3" creationId="{A21C86A1-3353-4791-B512-70CA8581EAE8}"/>
          </ac:spMkLst>
        </pc:spChg>
        <pc:spChg chg="add mod">
          <ac:chgData name="Mutasa T R R T (FCES)" userId="S::30004825@students.southwales.ac.uk::e10a28fd-ae22-4d0d-acae-6a3382516f36" providerId="AD" clId="Web-{B6C41A5D-0E92-A70B-73C5-B7956DF230C7}" dt="2021-11-16T20:55:30.580" v="157" actId="20577"/>
          <ac:spMkLst>
            <pc:docMk/>
            <pc:sldMk cId="845310765" sldId="300"/>
            <ac:spMk id="4" creationId="{D7E1B888-6238-41EE-BF58-5805B87FB16D}"/>
          </ac:spMkLst>
        </pc:spChg>
        <pc:spChg chg="add mod">
          <ac:chgData name="Mutasa T R R T (FCES)" userId="S::30004825@students.southwales.ac.uk::e10a28fd-ae22-4d0d-acae-6a3382516f36" providerId="AD" clId="Web-{B6C41A5D-0E92-A70B-73C5-B7956DF230C7}" dt="2021-11-16T21:00:13.088" v="225" actId="1076"/>
          <ac:spMkLst>
            <pc:docMk/>
            <pc:sldMk cId="845310765" sldId="300"/>
            <ac:spMk id="5" creationId="{B1192C1D-EC63-419D-81EF-96F207E83363}"/>
          </ac:spMkLst>
        </pc:spChg>
      </pc:sldChg>
      <pc:sldChg chg="addSp delSp modSp new mod ord modClrScheme chgLayout">
        <pc:chgData name="Mutasa T R R T (FCES)" userId="S::30004825@students.southwales.ac.uk::e10a28fd-ae22-4d0d-acae-6a3382516f36" providerId="AD" clId="Web-{B6C41A5D-0E92-A70B-73C5-B7956DF230C7}" dt="2021-11-16T21:08:29.478" v="496"/>
        <pc:sldMkLst>
          <pc:docMk/>
          <pc:sldMk cId="3875900999" sldId="301"/>
        </pc:sldMkLst>
        <pc:spChg chg="mod ord">
          <ac:chgData name="Mutasa T R R T (FCES)" userId="S::30004825@students.southwales.ac.uk::e10a28fd-ae22-4d0d-acae-6a3382516f36" providerId="AD" clId="Web-{B6C41A5D-0E92-A70B-73C5-B7956DF230C7}" dt="2021-11-16T21:08:23.743" v="495" actId="1076"/>
          <ac:spMkLst>
            <pc:docMk/>
            <pc:sldMk cId="3875900999" sldId="301"/>
            <ac:spMk id="2" creationId="{2D262E8A-2078-4E77-98FA-479BC1FE0FAD}"/>
          </ac:spMkLst>
        </pc:spChg>
        <pc:spChg chg="del mod">
          <ac:chgData name="Mutasa T R R T (FCES)" userId="S::30004825@students.southwales.ac.uk::e10a28fd-ae22-4d0d-acae-6a3382516f36" providerId="AD" clId="Web-{B6C41A5D-0E92-A70B-73C5-B7956DF230C7}" dt="2021-11-16T21:07:22.194" v="493"/>
          <ac:spMkLst>
            <pc:docMk/>
            <pc:sldMk cId="3875900999" sldId="301"/>
            <ac:spMk id="3" creationId="{DCFC7CDB-E85B-4FCF-BF61-EF109661A744}"/>
          </ac:spMkLst>
        </pc:spChg>
        <pc:spChg chg="add del mod">
          <ac:chgData name="Mutasa T R R T (FCES)" userId="S::30004825@students.southwales.ac.uk::e10a28fd-ae22-4d0d-acae-6a3382516f36" providerId="AD" clId="Web-{B6C41A5D-0E92-A70B-73C5-B7956DF230C7}" dt="2021-11-16T21:08:29.478" v="496"/>
          <ac:spMkLst>
            <pc:docMk/>
            <pc:sldMk cId="3875900999" sldId="301"/>
            <ac:spMk id="9" creationId="{89A69B6A-FBF4-40DE-AEDA-549B442BF3B3}"/>
          </ac:spMkLst>
        </pc:spChg>
        <pc:picChg chg="add mod ord">
          <ac:chgData name="Mutasa T R R T (FCES)" userId="S::30004825@students.southwales.ac.uk::e10a28fd-ae22-4d0d-acae-6a3382516f36" providerId="AD" clId="Web-{B6C41A5D-0E92-A70B-73C5-B7956DF230C7}" dt="2021-11-16T21:07:30.835" v="494"/>
          <ac:picMkLst>
            <pc:docMk/>
            <pc:sldMk cId="3875900999" sldId="301"/>
            <ac:picMk id="4" creationId="{C14DB4FB-76A1-45A8-B0B9-EBE84C8690D1}"/>
          </ac:picMkLst>
        </pc:picChg>
      </pc:sldChg>
      <pc:sldChg chg="addSp delSp modSp new mod ord modClrScheme chgLayout">
        <pc:chgData name="Mutasa T R R T (FCES)" userId="S::30004825@students.southwales.ac.uk::e10a28fd-ae22-4d0d-acae-6a3382516f36" providerId="AD" clId="Web-{B6C41A5D-0E92-A70B-73C5-B7956DF230C7}" dt="2021-11-16T21:30:55.156" v="593"/>
        <pc:sldMkLst>
          <pc:docMk/>
          <pc:sldMk cId="297141247" sldId="302"/>
        </pc:sldMkLst>
        <pc:spChg chg="mod ord">
          <ac:chgData name="Mutasa T R R T (FCES)" userId="S::30004825@students.southwales.ac.uk::e10a28fd-ae22-4d0d-acae-6a3382516f36" providerId="AD" clId="Web-{B6C41A5D-0E92-A70B-73C5-B7956DF230C7}" dt="2021-11-16T21:27:15.647" v="564" actId="20577"/>
          <ac:spMkLst>
            <pc:docMk/>
            <pc:sldMk cId="297141247" sldId="302"/>
            <ac:spMk id="2" creationId="{EB276325-FA5E-4399-A5CC-9B0A5BDC9487}"/>
          </ac:spMkLst>
        </pc:spChg>
        <pc:spChg chg="del">
          <ac:chgData name="Mutasa T R R T (FCES)" userId="S::30004825@students.southwales.ac.uk::e10a28fd-ae22-4d0d-acae-6a3382516f36" providerId="AD" clId="Web-{B6C41A5D-0E92-A70B-73C5-B7956DF230C7}" dt="2021-11-16T21:26:11.973" v="556"/>
          <ac:spMkLst>
            <pc:docMk/>
            <pc:sldMk cId="297141247" sldId="302"/>
            <ac:spMk id="3" creationId="{51E331EB-8AA0-4033-B9F7-6E82BFA9D380}"/>
          </ac:spMkLst>
        </pc:spChg>
        <pc:spChg chg="add mod">
          <ac:chgData name="Mutasa T R R T (FCES)" userId="S::30004825@students.southwales.ac.uk::e10a28fd-ae22-4d0d-acae-6a3382516f36" providerId="AD" clId="Web-{B6C41A5D-0E92-A70B-73C5-B7956DF230C7}" dt="2021-11-16T21:23:50.625" v="555" actId="20577"/>
          <ac:spMkLst>
            <pc:docMk/>
            <pc:sldMk cId="297141247" sldId="302"/>
            <ac:spMk id="4" creationId="{AB465263-8DFC-4547-8E23-348BE4B78CBB}"/>
          </ac:spMkLst>
        </pc:spChg>
        <pc:spChg chg="add mod">
          <ac:chgData name="Mutasa T R R T (FCES)" userId="S::30004825@students.southwales.ac.uk::e10a28fd-ae22-4d0d-acae-6a3382516f36" providerId="AD" clId="Web-{B6C41A5D-0E92-A70B-73C5-B7956DF230C7}" dt="2021-11-16T21:26:50.302" v="560" actId="14100"/>
          <ac:spMkLst>
            <pc:docMk/>
            <pc:sldMk cId="297141247" sldId="302"/>
            <ac:spMk id="10" creationId="{9A972B5A-9D2E-42E7-A5E7-53BC102B80E7}"/>
          </ac:spMkLst>
        </pc:spChg>
        <pc:picChg chg="add mod ord">
          <ac:chgData name="Mutasa T R R T (FCES)" userId="S::30004825@students.southwales.ac.uk::e10a28fd-ae22-4d0d-acae-6a3382516f36" providerId="AD" clId="Web-{B6C41A5D-0E92-A70B-73C5-B7956DF230C7}" dt="2021-11-16T21:26:29.630" v="557"/>
          <ac:picMkLst>
            <pc:docMk/>
            <pc:sldMk cId="297141247" sldId="302"/>
            <ac:picMk id="5" creationId="{215C9253-545E-41F5-878B-43C28E4AA577}"/>
          </ac:picMkLst>
        </pc:picChg>
      </pc:sldChg>
    </pc:docChg>
  </pc:docChgLst>
  <pc:docChgLst>
    <pc:chgData name="Mutasa T R R T (FCES)" userId="S::30004825@students.southwales.ac.uk::e10a28fd-ae22-4d0d-acae-6a3382516f36" providerId="AD" clId="Web-{4B55B71C-DEAF-B097-BA67-72200DF2213A}"/>
    <pc:docChg chg="addSld modSld">
      <pc:chgData name="Mutasa T R R T (FCES)" userId="S::30004825@students.southwales.ac.uk::e10a28fd-ae22-4d0d-acae-6a3382516f36" providerId="AD" clId="Web-{4B55B71C-DEAF-B097-BA67-72200DF2213A}" dt="2021-11-16T12:48:48.407" v="34" actId="20577"/>
      <pc:docMkLst>
        <pc:docMk/>
      </pc:docMkLst>
      <pc:sldChg chg="modSp">
        <pc:chgData name="Mutasa T R R T (FCES)" userId="S::30004825@students.southwales.ac.uk::e10a28fd-ae22-4d0d-acae-6a3382516f36" providerId="AD" clId="Web-{4B55B71C-DEAF-B097-BA67-72200DF2213A}" dt="2021-11-16T12:48:17.875" v="8" actId="20577"/>
        <pc:sldMkLst>
          <pc:docMk/>
          <pc:sldMk cId="2119251159" sldId="295"/>
        </pc:sldMkLst>
        <pc:spChg chg="mod">
          <ac:chgData name="Mutasa T R R T (FCES)" userId="S::30004825@students.southwales.ac.uk::e10a28fd-ae22-4d0d-acae-6a3382516f36" providerId="AD" clId="Web-{4B55B71C-DEAF-B097-BA67-72200DF2213A}" dt="2021-11-16T12:48:17.875" v="8" actId="20577"/>
          <ac:spMkLst>
            <pc:docMk/>
            <pc:sldMk cId="2119251159" sldId="295"/>
            <ac:spMk id="3" creationId="{4523CBD4-AD8E-4D35-9FEC-07F3A57F101B}"/>
          </ac:spMkLst>
        </pc:spChg>
      </pc:sldChg>
      <pc:sldChg chg="modSp new">
        <pc:chgData name="Mutasa T R R T (FCES)" userId="S::30004825@students.southwales.ac.uk::e10a28fd-ae22-4d0d-acae-6a3382516f36" providerId="AD" clId="Web-{4B55B71C-DEAF-B097-BA67-72200DF2213A}" dt="2021-11-16T12:48:48.407" v="34" actId="20577"/>
        <pc:sldMkLst>
          <pc:docMk/>
          <pc:sldMk cId="845310765" sldId="300"/>
        </pc:sldMkLst>
        <pc:spChg chg="mod">
          <ac:chgData name="Mutasa T R R T (FCES)" userId="S::30004825@students.southwales.ac.uk::e10a28fd-ae22-4d0d-acae-6a3382516f36" providerId="AD" clId="Web-{4B55B71C-DEAF-B097-BA67-72200DF2213A}" dt="2021-11-16T12:48:48.407" v="34" actId="20577"/>
          <ac:spMkLst>
            <pc:docMk/>
            <pc:sldMk cId="845310765" sldId="300"/>
            <ac:spMk id="2" creationId="{D10A12F8-0D63-4203-A1DF-ABA88C80F3FA}"/>
          </ac:spMkLst>
        </pc:spChg>
      </pc:sldChg>
    </pc:docChg>
  </pc:docChgLst>
  <pc:docChgLst>
    <pc:chgData name="Mutasa T R R T (FCES)" userId="S::30004825@students.southwales.ac.uk::e10a28fd-ae22-4d0d-acae-6a3382516f36" providerId="AD" clId="Web-{D2DDD9ED-8FB3-A3EF-9264-FD37BE4798F9}"/>
    <pc:docChg chg="addSld modSld sldOrd">
      <pc:chgData name="Mutasa T R R T (FCES)" userId="S::30004825@students.southwales.ac.uk::e10a28fd-ae22-4d0d-acae-6a3382516f36" providerId="AD" clId="Web-{D2DDD9ED-8FB3-A3EF-9264-FD37BE4798F9}" dt="2021-11-17T14:23:40.172" v="119" actId="20577"/>
      <pc:docMkLst>
        <pc:docMk/>
      </pc:docMkLst>
      <pc:sldChg chg="modSp">
        <pc:chgData name="Mutasa T R R T (FCES)" userId="S::30004825@students.southwales.ac.uk::e10a28fd-ae22-4d0d-acae-6a3382516f36" providerId="AD" clId="Web-{D2DDD9ED-8FB3-A3EF-9264-FD37BE4798F9}" dt="2021-11-17T14:23:40.172" v="119" actId="20577"/>
        <pc:sldMkLst>
          <pc:docMk/>
          <pc:sldMk cId="3173535405" sldId="290"/>
        </pc:sldMkLst>
        <pc:spChg chg="mod">
          <ac:chgData name="Mutasa T R R T (FCES)" userId="S::30004825@students.southwales.ac.uk::e10a28fd-ae22-4d0d-acae-6a3382516f36" providerId="AD" clId="Web-{D2DDD9ED-8FB3-A3EF-9264-FD37BE4798F9}" dt="2021-11-17T14:23:32.172" v="118" actId="20577"/>
          <ac:spMkLst>
            <pc:docMk/>
            <pc:sldMk cId="3173535405" sldId="290"/>
            <ac:spMk id="2" creationId="{01253F3E-E6E8-4DEE-A6F6-D6A88FD391E3}"/>
          </ac:spMkLst>
        </pc:spChg>
        <pc:spChg chg="mod">
          <ac:chgData name="Mutasa T R R T (FCES)" userId="S::30004825@students.southwales.ac.uk::e10a28fd-ae22-4d0d-acae-6a3382516f36" providerId="AD" clId="Web-{D2DDD9ED-8FB3-A3EF-9264-FD37BE4798F9}" dt="2021-11-17T14:23:40.172" v="119" actId="20577"/>
          <ac:spMkLst>
            <pc:docMk/>
            <pc:sldMk cId="3173535405" sldId="290"/>
            <ac:spMk id="10" creationId="{15E8FDCF-3F90-4362-AD2C-DF81ECBDF0F1}"/>
          </ac:spMkLst>
        </pc:spChg>
      </pc:sldChg>
      <pc:sldChg chg="modSp">
        <pc:chgData name="Mutasa T R R T (FCES)" userId="S::30004825@students.southwales.ac.uk::e10a28fd-ae22-4d0d-acae-6a3382516f36" providerId="AD" clId="Web-{D2DDD9ED-8FB3-A3EF-9264-FD37BE4798F9}" dt="2021-11-17T14:03:23.254" v="54" actId="20577"/>
        <pc:sldMkLst>
          <pc:docMk/>
          <pc:sldMk cId="277300567" sldId="291"/>
        </pc:sldMkLst>
        <pc:graphicFrameChg chg="modGraphic">
          <ac:chgData name="Mutasa T R R T (FCES)" userId="S::30004825@students.southwales.ac.uk::e10a28fd-ae22-4d0d-acae-6a3382516f36" providerId="AD" clId="Web-{D2DDD9ED-8FB3-A3EF-9264-FD37BE4798F9}" dt="2021-11-17T14:03:23.254" v="54" actId="20577"/>
          <ac:graphicFrameMkLst>
            <pc:docMk/>
            <pc:sldMk cId="277300567" sldId="291"/>
            <ac:graphicFrameMk id="5" creationId="{A1342CC9-B5BC-4EE6-A03F-6501ED7CC4CC}"/>
          </ac:graphicFrameMkLst>
        </pc:graphicFrameChg>
      </pc:sldChg>
      <pc:sldChg chg="modSp">
        <pc:chgData name="Mutasa T R R T (FCES)" userId="S::30004825@students.southwales.ac.uk::e10a28fd-ae22-4d0d-acae-6a3382516f36" providerId="AD" clId="Web-{D2DDD9ED-8FB3-A3EF-9264-FD37BE4798F9}" dt="2021-11-17T14:23:10.343" v="117" actId="20577"/>
        <pc:sldMkLst>
          <pc:docMk/>
          <pc:sldMk cId="4232508483" sldId="299"/>
        </pc:sldMkLst>
        <pc:spChg chg="mod">
          <ac:chgData name="Mutasa T R R T (FCES)" userId="S::30004825@students.southwales.ac.uk::e10a28fd-ae22-4d0d-acae-6a3382516f36" providerId="AD" clId="Web-{D2DDD9ED-8FB3-A3EF-9264-FD37BE4798F9}" dt="2021-11-17T14:23:10.343" v="117" actId="20577"/>
          <ac:spMkLst>
            <pc:docMk/>
            <pc:sldMk cId="4232508483" sldId="299"/>
            <ac:spMk id="4" creationId="{9A862DC9-0D5A-4341-8E1F-1D7F5A3C477C}"/>
          </ac:spMkLst>
        </pc:spChg>
      </pc:sldChg>
      <pc:sldChg chg="addSp delSp modSp new mod ord modTransition modClrScheme chgLayout">
        <pc:chgData name="Mutasa T R R T (FCES)" userId="S::30004825@students.southwales.ac.uk::e10a28fd-ae22-4d0d-acae-6a3382516f36" providerId="AD" clId="Web-{D2DDD9ED-8FB3-A3EF-9264-FD37BE4798F9}" dt="2021-11-17T14:22:13.045" v="115"/>
        <pc:sldMkLst>
          <pc:docMk/>
          <pc:sldMk cId="3690706058" sldId="303"/>
        </pc:sldMkLst>
        <pc:spChg chg="mod">
          <ac:chgData name="Mutasa T R R T (FCES)" userId="S::30004825@students.southwales.ac.uk::e10a28fd-ae22-4d0d-acae-6a3382516f36" providerId="AD" clId="Web-{D2DDD9ED-8FB3-A3EF-9264-FD37BE4798F9}" dt="2021-11-17T14:20:55.481" v="96"/>
          <ac:spMkLst>
            <pc:docMk/>
            <pc:sldMk cId="3690706058" sldId="303"/>
            <ac:spMk id="2" creationId="{CA720157-D499-4446-8C0B-BE33FBC80736}"/>
          </ac:spMkLst>
        </pc:spChg>
        <pc:spChg chg="del">
          <ac:chgData name="Mutasa T R R T (FCES)" userId="S::30004825@students.southwales.ac.uk::e10a28fd-ae22-4d0d-acae-6a3382516f36" providerId="AD" clId="Web-{D2DDD9ED-8FB3-A3EF-9264-FD37BE4798F9}" dt="2021-11-17T14:17:55.086" v="77"/>
          <ac:spMkLst>
            <pc:docMk/>
            <pc:sldMk cId="3690706058" sldId="303"/>
            <ac:spMk id="3" creationId="{E21B0D1A-1C73-4104-AD9C-845B31BB4873}"/>
          </ac:spMkLst>
        </pc:spChg>
        <pc:spChg chg="add del mod">
          <ac:chgData name="Mutasa T R R T (FCES)" userId="S::30004825@students.southwales.ac.uk::e10a28fd-ae22-4d0d-acae-6a3382516f36" providerId="AD" clId="Web-{D2DDD9ED-8FB3-A3EF-9264-FD37BE4798F9}" dt="2021-11-17T14:20:49.278" v="95"/>
          <ac:spMkLst>
            <pc:docMk/>
            <pc:sldMk cId="3690706058" sldId="303"/>
            <ac:spMk id="8" creationId="{5AB5C7AE-6101-4961-AC9B-29C35B78FFFF}"/>
          </ac:spMkLst>
        </pc:spChg>
        <pc:spChg chg="add mod">
          <ac:chgData name="Mutasa T R R T (FCES)" userId="S::30004825@students.southwales.ac.uk::e10a28fd-ae22-4d0d-acae-6a3382516f36" providerId="AD" clId="Web-{D2DDD9ED-8FB3-A3EF-9264-FD37BE4798F9}" dt="2021-11-17T14:21:13.013" v="114" actId="20577"/>
          <ac:spMkLst>
            <pc:docMk/>
            <pc:sldMk cId="3690706058" sldId="303"/>
            <ac:spMk id="14" creationId="{647540D4-0075-4804-BCA3-DB5675AB22F9}"/>
          </ac:spMkLst>
        </pc:spChg>
        <pc:spChg chg="add mod">
          <ac:chgData name="Mutasa T R R T (FCES)" userId="S::30004825@students.southwales.ac.uk::e10a28fd-ae22-4d0d-acae-6a3382516f36" providerId="AD" clId="Web-{D2DDD9ED-8FB3-A3EF-9264-FD37BE4798F9}" dt="2021-11-17T14:20:55.481" v="96"/>
          <ac:spMkLst>
            <pc:docMk/>
            <pc:sldMk cId="3690706058" sldId="303"/>
            <ac:spMk id="16" creationId="{51EC2E09-CD36-419D-A481-4B73349E673C}"/>
          </ac:spMkLst>
        </pc:spChg>
        <pc:picChg chg="add del mod ord">
          <ac:chgData name="Mutasa T R R T (FCES)" userId="S::30004825@students.southwales.ac.uk::e10a28fd-ae22-4d0d-acae-6a3382516f36" providerId="AD" clId="Web-{D2DDD9ED-8FB3-A3EF-9264-FD37BE4798F9}" dt="2021-11-17T14:19:59.027" v="94"/>
          <ac:picMkLst>
            <pc:docMk/>
            <pc:sldMk cId="3690706058" sldId="303"/>
            <ac:picMk id="4" creationId="{E3134EA0-4095-47F3-AB40-E01417F93683}"/>
          </ac:picMkLst>
        </pc:picChg>
        <pc:picChg chg="add del mod">
          <ac:chgData name="Mutasa T R R T (FCES)" userId="S::30004825@students.southwales.ac.uk::e10a28fd-ae22-4d0d-acae-6a3382516f36" providerId="AD" clId="Web-{D2DDD9ED-8FB3-A3EF-9264-FD37BE4798F9}" dt="2021-11-17T14:19:15.994" v="91"/>
          <ac:picMkLst>
            <pc:docMk/>
            <pc:sldMk cId="3690706058" sldId="303"/>
            <ac:picMk id="5" creationId="{5DFE653E-34BB-4720-97AF-731ADCEA37D1}"/>
          </ac:picMkLst>
        </pc:picChg>
        <pc:picChg chg="add mod">
          <ac:chgData name="Mutasa T R R T (FCES)" userId="S::30004825@students.southwales.ac.uk::e10a28fd-ae22-4d0d-acae-6a3382516f36" providerId="AD" clId="Web-{D2DDD9ED-8FB3-A3EF-9264-FD37BE4798F9}" dt="2021-11-17T14:20:55.481" v="96"/>
          <ac:picMkLst>
            <pc:docMk/>
            <pc:sldMk cId="3690706058" sldId="303"/>
            <ac:picMk id="6" creationId="{A2908814-5116-493C-B27A-A2302EC82993}"/>
          </ac:picMkLst>
        </pc:picChg>
        <pc:picChg chg="add mod ord">
          <ac:chgData name="Mutasa T R R T (FCES)" userId="S::30004825@students.southwales.ac.uk::e10a28fd-ae22-4d0d-acae-6a3382516f36" providerId="AD" clId="Web-{D2DDD9ED-8FB3-A3EF-9264-FD37BE4798F9}" dt="2021-11-17T14:20:55.481" v="96"/>
          <ac:picMkLst>
            <pc:docMk/>
            <pc:sldMk cId="3690706058" sldId="303"/>
            <ac:picMk id="9" creationId="{0960F3F1-6912-4791-AA28-3C9E43CBEF70}"/>
          </ac:picMkLst>
        </pc:picChg>
      </pc:sldChg>
    </pc:docChg>
  </pc:docChgLst>
  <pc:docChgLst>
    <pc:chgData name="Mutasa T R R T (FCES)" userId="S::30004825@students.southwales.ac.uk::e10a28fd-ae22-4d0d-acae-6a3382516f36" providerId="AD" clId="Web-{479C3CD3-AC39-2B5E-027C-B0B90BEFA77A}"/>
    <pc:docChg chg="modSld">
      <pc:chgData name="Mutasa T R R T (FCES)" userId="S::30004825@students.southwales.ac.uk::e10a28fd-ae22-4d0d-acae-6a3382516f36" providerId="AD" clId="Web-{479C3CD3-AC39-2B5E-027C-B0B90BEFA77A}" dt="2021-11-16T21:40:59.512" v="30"/>
      <pc:docMkLst>
        <pc:docMk/>
      </pc:docMkLst>
      <pc:sldChg chg="modTransition">
        <pc:chgData name="Mutasa T R R T (FCES)" userId="S::30004825@students.southwales.ac.uk::e10a28fd-ae22-4d0d-acae-6a3382516f36" providerId="AD" clId="Web-{479C3CD3-AC39-2B5E-027C-B0B90BEFA77A}" dt="2021-11-16T21:36:44.729" v="20"/>
        <pc:sldMkLst>
          <pc:docMk/>
          <pc:sldMk cId="3822407722" sldId="258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6:13.883" v="15"/>
        <pc:sldMkLst>
          <pc:docMk/>
          <pc:sldMk cId="707235762" sldId="276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6:36.775" v="19"/>
        <pc:sldMkLst>
          <pc:docMk/>
          <pc:sldMk cId="52010911" sldId="278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7:19.138" v="25"/>
        <pc:sldMkLst>
          <pc:docMk/>
          <pc:sldMk cId="1103380505" sldId="289"/>
        </pc:sldMkLst>
      </pc:sldChg>
      <pc:sldChg chg="modTransition delAnim">
        <pc:chgData name="Mutasa T R R T (FCES)" userId="S::30004825@students.southwales.ac.uk::e10a28fd-ae22-4d0d-acae-6a3382516f36" providerId="AD" clId="Web-{479C3CD3-AC39-2B5E-027C-B0B90BEFA77A}" dt="2021-11-16T21:39:33.600" v="28"/>
        <pc:sldMkLst>
          <pc:docMk/>
          <pc:sldMk cId="3173535405" sldId="290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7:46.889" v="26"/>
        <pc:sldMkLst>
          <pc:docMk/>
          <pc:sldMk cId="277300567" sldId="291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6:19.977" v="16"/>
        <pc:sldMkLst>
          <pc:docMk/>
          <pc:sldMk cId="912618888" sldId="292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7:01.949" v="23"/>
        <pc:sldMkLst>
          <pc:docMk/>
          <pc:sldMk cId="2621736194" sldId="293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7:07.387" v="24"/>
        <pc:sldMkLst>
          <pc:docMk/>
          <pc:sldMk cId="2272726898" sldId="294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5:58.679" v="11"/>
        <pc:sldMkLst>
          <pc:docMk/>
          <pc:sldMk cId="2119251159" sldId="295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6:25.775" v="17"/>
        <pc:sldMkLst>
          <pc:docMk/>
          <pc:sldMk cId="3862360831" sldId="296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6:30.494" v="18"/>
        <pc:sldMkLst>
          <pc:docMk/>
          <pc:sldMk cId="4168501821" sldId="297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6:50.573" v="21"/>
        <pc:sldMkLst>
          <pc:docMk/>
          <pc:sldMk cId="462341518" sldId="298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6:55.777" v="22"/>
        <pc:sldMkLst>
          <pc:docMk/>
          <pc:sldMk cId="4232508483" sldId="299"/>
        </pc:sldMkLst>
      </pc:sldChg>
      <pc:sldChg chg="modTransition addAnim modAnim">
        <pc:chgData name="Mutasa T R R T (FCES)" userId="S::30004825@students.southwales.ac.uk::e10a28fd-ae22-4d0d-acae-6a3382516f36" providerId="AD" clId="Web-{479C3CD3-AC39-2B5E-027C-B0B90BEFA77A}" dt="2021-11-16T21:36:06.133" v="13"/>
        <pc:sldMkLst>
          <pc:docMk/>
          <pc:sldMk cId="845310765" sldId="300"/>
        </pc:sldMkLst>
      </pc:sldChg>
      <pc:sldChg chg="modTransition">
        <pc:chgData name="Mutasa T R R T (FCES)" userId="S::30004825@students.southwales.ac.uk::e10a28fd-ae22-4d0d-acae-6a3382516f36" providerId="AD" clId="Web-{479C3CD3-AC39-2B5E-027C-B0B90BEFA77A}" dt="2021-11-16T21:36:02.523" v="12"/>
        <pc:sldMkLst>
          <pc:docMk/>
          <pc:sldMk cId="3875900999" sldId="301"/>
        </pc:sldMkLst>
      </pc:sldChg>
      <pc:sldChg chg="modTransition addAnim modAnim">
        <pc:chgData name="Mutasa T R R T (FCES)" userId="S::30004825@students.southwales.ac.uk::e10a28fd-ae22-4d0d-acae-6a3382516f36" providerId="AD" clId="Web-{479C3CD3-AC39-2B5E-027C-B0B90BEFA77A}" dt="2021-11-16T21:40:59.512" v="30"/>
        <pc:sldMkLst>
          <pc:docMk/>
          <pc:sldMk cId="297141247" sldId="302"/>
        </pc:sldMkLst>
      </pc:sldChg>
    </pc:docChg>
  </pc:docChgLst>
  <pc:docChgLst>
    <pc:chgData name="Mutasa T R R T (FCES)" userId="S::30004825@students.southwales.ac.uk::e10a28fd-ae22-4d0d-acae-6a3382516f36" providerId="AD" clId="Web-{20EBF99A-58FA-0B92-D123-DE3BB1B564A9}"/>
    <pc:docChg chg="modSld">
      <pc:chgData name="Mutasa T R R T (FCES)" userId="S::30004825@students.southwales.ac.uk::e10a28fd-ae22-4d0d-acae-6a3382516f36" providerId="AD" clId="Web-{20EBF99A-58FA-0B92-D123-DE3BB1B564A9}" dt="2021-11-09T11:54:23.798" v="70" actId="20577"/>
      <pc:docMkLst>
        <pc:docMk/>
      </pc:docMkLst>
      <pc:sldChg chg="modSp">
        <pc:chgData name="Mutasa T R R T (FCES)" userId="S::30004825@students.southwales.ac.uk::e10a28fd-ae22-4d0d-acae-6a3382516f36" providerId="AD" clId="Web-{20EBF99A-58FA-0B92-D123-DE3BB1B564A9}" dt="2021-11-09T11:54:23.798" v="70" actId="20577"/>
        <pc:sldMkLst>
          <pc:docMk/>
          <pc:sldMk cId="3822407722" sldId="258"/>
        </pc:sldMkLst>
        <pc:spChg chg="mod">
          <ac:chgData name="Mutasa T R R T (FCES)" userId="S::30004825@students.southwales.ac.uk::e10a28fd-ae22-4d0d-acae-6a3382516f36" providerId="AD" clId="Web-{20EBF99A-58FA-0B92-D123-DE3BB1B564A9}" dt="2021-11-09T11:54:23.798" v="70" actId="20577"/>
          <ac:spMkLst>
            <pc:docMk/>
            <pc:sldMk cId="3822407722" sldId="258"/>
            <ac:spMk id="9" creationId="{2352AEF0-6B6A-4BB0-A115-57B4A69831F0}"/>
          </ac:spMkLst>
        </pc:spChg>
      </pc:sldChg>
      <pc:sldChg chg="modSp">
        <pc:chgData name="Mutasa T R R T (FCES)" userId="S::30004825@students.southwales.ac.uk::e10a28fd-ae22-4d0d-acae-6a3382516f36" providerId="AD" clId="Web-{20EBF99A-58FA-0B92-D123-DE3BB1B564A9}" dt="2021-11-09T11:52:36.155" v="48" actId="20577"/>
        <pc:sldMkLst>
          <pc:docMk/>
          <pc:sldMk cId="52010911" sldId="278"/>
        </pc:sldMkLst>
        <pc:spChg chg="mod">
          <ac:chgData name="Mutasa T R R T (FCES)" userId="S::30004825@students.southwales.ac.uk::e10a28fd-ae22-4d0d-acae-6a3382516f36" providerId="AD" clId="Web-{20EBF99A-58FA-0B92-D123-DE3BB1B564A9}" dt="2021-11-09T11:52:36.155" v="48" actId="20577"/>
          <ac:spMkLst>
            <pc:docMk/>
            <pc:sldMk cId="52010911" sldId="278"/>
            <ac:spMk id="11" creationId="{D2A7D9C9-44A9-4426-88FF-AAD1CA851446}"/>
          </ac:spMkLst>
        </pc:spChg>
      </pc:sldChg>
      <pc:sldChg chg="modSp">
        <pc:chgData name="Mutasa T R R T (FCES)" userId="S::30004825@students.southwales.ac.uk::e10a28fd-ae22-4d0d-acae-6a3382516f36" providerId="AD" clId="Web-{20EBF99A-58FA-0B92-D123-DE3BB1B564A9}" dt="2021-11-09T11:50:57.465" v="23" actId="20577"/>
        <pc:sldMkLst>
          <pc:docMk/>
          <pc:sldMk cId="3173535405" sldId="290"/>
        </pc:sldMkLst>
        <pc:spChg chg="mod">
          <ac:chgData name="Mutasa T R R T (FCES)" userId="S::30004825@students.southwales.ac.uk::e10a28fd-ae22-4d0d-acae-6a3382516f36" providerId="AD" clId="Web-{20EBF99A-58FA-0B92-D123-DE3BB1B564A9}" dt="2021-11-09T11:50:57.465" v="23" actId="20577"/>
          <ac:spMkLst>
            <pc:docMk/>
            <pc:sldMk cId="3173535405" sldId="290"/>
            <ac:spMk id="3" creationId="{1C954176-1A2D-47B9-B195-FB21407C0471}"/>
          </ac:spMkLst>
        </pc:spChg>
      </pc:sldChg>
    </pc:docChg>
  </pc:docChgLst>
  <pc:docChgLst>
    <pc:chgData name="Mutasa T R R T (FCES)" userId="S::30004825@students.southwales.ac.uk::e10a28fd-ae22-4d0d-acae-6a3382516f36" providerId="AD" clId="Web-{C88649B5-215F-8E68-54ED-6EE6C6441107}"/>
    <pc:docChg chg="addSld modSld">
      <pc:chgData name="Mutasa T R R T (FCES)" userId="S::30004825@students.southwales.ac.uk::e10a28fd-ae22-4d0d-acae-6a3382516f36" providerId="AD" clId="Web-{C88649B5-215F-8E68-54ED-6EE6C6441107}" dt="2021-11-09T12:55:45.243" v="66" actId="20577"/>
      <pc:docMkLst>
        <pc:docMk/>
      </pc:docMkLst>
      <pc:sldChg chg="modSp new">
        <pc:chgData name="Mutasa T R R T (FCES)" userId="S::30004825@students.southwales.ac.uk::e10a28fd-ae22-4d0d-acae-6a3382516f36" providerId="AD" clId="Web-{C88649B5-215F-8E68-54ED-6EE6C6441107}" dt="2021-11-09T12:55:45.243" v="66" actId="20577"/>
        <pc:sldMkLst>
          <pc:docMk/>
          <pc:sldMk cId="2119251159" sldId="295"/>
        </pc:sldMkLst>
        <pc:spChg chg="mod">
          <ac:chgData name="Mutasa T R R T (FCES)" userId="S::30004825@students.southwales.ac.uk::e10a28fd-ae22-4d0d-acae-6a3382516f36" providerId="AD" clId="Web-{C88649B5-215F-8E68-54ED-6EE6C6441107}" dt="2021-11-09T12:55:45.243" v="66" actId="20577"/>
          <ac:spMkLst>
            <pc:docMk/>
            <pc:sldMk cId="2119251159" sldId="295"/>
            <ac:spMk id="3" creationId="{4523CBD4-AD8E-4D35-9FEC-07F3A57F101B}"/>
          </ac:spMkLst>
        </pc:spChg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EE95FC5-CD6B-4A50-9262-DC414E16C3EA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r>
            <a:rPr lang="en-US" sz="2100" b="1" dirty="0" err="1">
              <a:solidFill>
                <a:schemeClr val="accent1">
                  <a:lumMod val="75000"/>
                </a:schemeClr>
              </a:solidFill>
            </a:rPr>
            <a:t>Tamuka</a:t>
          </a:r>
          <a:r>
            <a:rPr lang="en-US" sz="2100" b="1" dirty="0">
              <a:solidFill>
                <a:schemeClr val="accent1">
                  <a:lumMod val="75000"/>
                </a:schemeClr>
              </a:solidFill>
            </a:rPr>
            <a:t> Mutasa</a:t>
          </a:r>
          <a:endParaRPr lang="en-US" sz="1800" dirty="0">
            <a:solidFill>
              <a:schemeClr val="bg2">
                <a:lumMod val="50000"/>
              </a:schemeClr>
            </a:solidFill>
          </a:endParaRPr>
        </a:p>
        <a:p>
          <a:pPr rtl="0"/>
          <a:r>
            <a:rPr lang="en-US" sz="18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Project Manager</a:t>
          </a:r>
          <a:endParaRPr lang="en-US" sz="1800" dirty="0">
            <a:solidFill>
              <a:schemeClr val="bg2">
                <a:lumMod val="50000"/>
              </a:schemeClr>
            </a:solidFill>
          </a:endParaRPr>
        </a:p>
      </dgm:t>
    </dgm:pt>
    <dgm:pt modelId="{75374347-884B-4721-8CFF-DF080F5B1C79}" type="parTrans" cxnId="{B3F19EC2-A372-4EC3-BFE0-C62FFDFE3DF6}">
      <dgm:prSet/>
      <dgm:spPr/>
      <dgm:t>
        <a:bodyPr/>
        <a:lstStyle/>
        <a:p>
          <a:endParaRPr lang="en-US"/>
        </a:p>
      </dgm:t>
    </dgm:pt>
    <dgm:pt modelId="{C99EBBB1-E916-471C-83C9-ABE85B42AC26}" type="sibTrans" cxnId="{B3F19EC2-A372-4EC3-BFE0-C62FFDFE3DF6}">
      <dgm:prSet phldrT="1" phldr="0"/>
      <dgm:spPr/>
      <dgm:t>
        <a:bodyPr/>
        <a:lstStyle/>
        <a:p>
          <a:endParaRPr lang="en-US"/>
        </a:p>
      </dgm:t>
    </dgm:pt>
    <dgm:pt modelId="{F05611F0-8256-4954-B6CB-ED6B4F2DD397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Thuraya Almutairi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  <a:p>
          <a:pPr marL="0"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Head of Documentation 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gm:t>
    </dgm:pt>
    <dgm:pt modelId="{CD7328D6-9FAE-4506-9BDB-E06A571EC1D4}" type="parTrans" cxnId="{914FACD2-336A-4471-9E99-312B3F8EAB04}">
      <dgm:prSet/>
      <dgm:spPr/>
      <dgm:t>
        <a:bodyPr/>
        <a:lstStyle/>
        <a:p>
          <a:endParaRPr lang="en-US"/>
        </a:p>
      </dgm:t>
    </dgm:pt>
    <dgm:pt modelId="{6BD5265A-8333-420D-BDB2-65F10B3EBD76}" type="sibTrans" cxnId="{914FACD2-336A-4471-9E99-312B3F8EAB04}">
      <dgm:prSet phldrT="2" phldr="0"/>
      <dgm:spPr/>
      <dgm:t>
        <a:bodyPr/>
        <a:lstStyle/>
        <a:p>
          <a:endParaRPr lang="en-US"/>
        </a:p>
      </dgm:t>
    </dgm:pt>
    <dgm:pt modelId="{22625139-F93A-4F3F-A7AA-4923A01AEDF3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Ethan Harris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Chief Technology Officer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gm:t>
    </dgm:pt>
    <dgm:pt modelId="{F549A0EB-6BE9-4749-8336-B02A279AE302}" type="parTrans" cxnId="{FC7721F0-429B-4CE7-BE98-C2F3C41FE9C7}">
      <dgm:prSet/>
      <dgm:spPr/>
      <dgm:t>
        <a:bodyPr/>
        <a:lstStyle/>
        <a:p>
          <a:endParaRPr lang="en-US"/>
        </a:p>
      </dgm:t>
    </dgm:pt>
    <dgm:pt modelId="{A8E2FA08-4DD4-4654-A85D-9A99162D6201}" type="sibTrans" cxnId="{FC7721F0-429B-4CE7-BE98-C2F3C41FE9C7}">
      <dgm:prSet phldrT="3" phldr="0"/>
      <dgm:spPr/>
      <dgm:t>
        <a:bodyPr/>
        <a:lstStyle/>
        <a:p>
          <a:endParaRPr lang="en-US"/>
        </a:p>
      </dgm:t>
    </dgm:pt>
    <dgm:pt modelId="{140952D0-0E1D-4F48-9F16-53581487CFA0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Metin Konde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Head of Operations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gm:t>
    </dgm:pt>
    <dgm:pt modelId="{790C446F-6917-41E7-BE01-7AFE2676D505}" type="parTrans" cxnId="{B07163E8-ADEC-492A-8F07-7E5786AB23AE}">
      <dgm:prSet/>
      <dgm:spPr/>
      <dgm:t>
        <a:bodyPr/>
        <a:lstStyle/>
        <a:p>
          <a:endParaRPr lang="en-US"/>
        </a:p>
      </dgm:t>
    </dgm:pt>
    <dgm:pt modelId="{2804F27C-9BA9-4D07-AB02-74BE7DFA2C0E}" type="sibTrans" cxnId="{B07163E8-ADEC-492A-8F07-7E5786AB23AE}">
      <dgm:prSet phldrT="4" phldr="0"/>
      <dgm:spPr/>
      <dgm:t>
        <a:bodyPr/>
        <a:lstStyle/>
        <a:p>
          <a:endParaRPr lang="en-US"/>
        </a:p>
      </dgm:t>
    </dgm:pt>
    <dgm:pt modelId="{40FE0EB9-B287-43F6-ABB4-527CB1B94B4A}" type="pres">
      <dgm:prSet presAssocID="{D0F07F19-1F50-4B42-A7A0-278DF9D25BB1}" presName="diagram" presStyleCnt="0">
        <dgm:presLayoutVars>
          <dgm:dir/>
          <dgm:resizeHandles val="exact"/>
        </dgm:presLayoutVars>
      </dgm:prSet>
      <dgm:spPr/>
    </dgm:pt>
    <dgm:pt modelId="{8B70BCB8-2CA8-4281-8C3E-9646AA407DE2}" type="pres">
      <dgm:prSet presAssocID="{2EE95FC5-CD6B-4A50-9262-DC414E16C3EA}" presName="node" presStyleLbl="node1" presStyleIdx="0" presStyleCnt="4" custScaleX="115064" custLinFactNeighborX="976">
        <dgm:presLayoutVars>
          <dgm:bulletEnabled val="1"/>
        </dgm:presLayoutVars>
      </dgm:prSet>
      <dgm:spPr/>
    </dgm:pt>
    <dgm:pt modelId="{E02BC8AD-DDC2-43A7-BB43-F6F8D8BD6340}" type="pres">
      <dgm:prSet presAssocID="{C99EBBB1-E916-471C-83C9-ABE85B42AC26}" presName="sibTrans" presStyleCnt="0"/>
      <dgm:spPr/>
    </dgm:pt>
    <dgm:pt modelId="{B86E23A3-742D-4587-88CF-2D56A8442149}" type="pres">
      <dgm:prSet presAssocID="{F05611F0-8256-4954-B6CB-ED6B4F2DD397}" presName="node" presStyleLbl="node1" presStyleIdx="1" presStyleCnt="4" custScaleX="115064" custLinFactNeighborX="976">
        <dgm:presLayoutVars>
          <dgm:bulletEnabled val="1"/>
        </dgm:presLayoutVars>
      </dgm:prSet>
      <dgm:spPr/>
    </dgm:pt>
    <dgm:pt modelId="{87C885F5-93E2-4D86-AAEA-8BD12E68F9BB}" type="pres">
      <dgm:prSet presAssocID="{6BD5265A-8333-420D-BDB2-65F10B3EBD76}" presName="sibTrans" presStyleCnt="0"/>
      <dgm:spPr/>
    </dgm:pt>
    <dgm:pt modelId="{D64973A5-4E87-44F1-B369-B0D5E0C2A462}" type="pres">
      <dgm:prSet presAssocID="{22625139-F93A-4F3F-A7AA-4923A01AEDF3}" presName="node" presStyleLbl="node1" presStyleIdx="2" presStyleCnt="4" custScaleX="115064" custLinFactNeighborX="976">
        <dgm:presLayoutVars>
          <dgm:bulletEnabled val="1"/>
        </dgm:presLayoutVars>
      </dgm:prSet>
      <dgm:spPr/>
    </dgm:pt>
    <dgm:pt modelId="{A8EBA167-82EB-4D7C-98F7-2AB66BCE8A90}" type="pres">
      <dgm:prSet presAssocID="{A8E2FA08-4DD4-4654-A85D-9A99162D6201}" presName="sibTrans" presStyleCnt="0"/>
      <dgm:spPr/>
    </dgm:pt>
    <dgm:pt modelId="{18405FE4-7B27-4C69-B6FE-12C8B84249EF}" type="pres">
      <dgm:prSet presAssocID="{140952D0-0E1D-4F48-9F16-53581487CFA0}" presName="node" presStyleLbl="node1" presStyleIdx="3" presStyleCnt="4" custScaleX="115064" custLinFactNeighborX="976">
        <dgm:presLayoutVars>
          <dgm:bulletEnabled val="1"/>
        </dgm:presLayoutVars>
      </dgm:prSet>
      <dgm:spPr/>
    </dgm:pt>
  </dgm:ptLst>
  <dgm:cxnLst>
    <dgm:cxn modelId="{C3C9D92A-4F8E-4228-8DF6-5BC8FFC105E0}" type="presOf" srcId="{2EE95FC5-CD6B-4A50-9262-DC414E16C3EA}" destId="{8B70BCB8-2CA8-4281-8C3E-9646AA407DE2}" srcOrd="0" destOrd="0" presId="urn:microsoft.com/office/officeart/2005/8/layout/default"/>
    <dgm:cxn modelId="{E9B19438-D9F1-42E9-B97B-ECEA234AED50}" type="presOf" srcId="{F05611F0-8256-4954-B6CB-ED6B4F2DD397}" destId="{B86E23A3-742D-4587-88CF-2D56A8442149}" srcOrd="0" destOrd="0" presId="urn:microsoft.com/office/officeart/2005/8/layout/default"/>
    <dgm:cxn modelId="{D6CBE33F-90E3-4C8D-B80F-821ED7205D90}" type="presOf" srcId="{140952D0-0E1D-4F48-9F16-53581487CFA0}" destId="{18405FE4-7B27-4C69-B6FE-12C8B84249EF}" srcOrd="0" destOrd="0" presId="urn:microsoft.com/office/officeart/2005/8/layout/default"/>
    <dgm:cxn modelId="{B3F19EC2-A372-4EC3-BFE0-C62FFDFE3DF6}" srcId="{D0F07F19-1F50-4B42-A7A0-278DF9D25BB1}" destId="{2EE95FC5-CD6B-4A50-9262-DC414E16C3EA}" srcOrd="0" destOrd="0" parTransId="{75374347-884B-4721-8CFF-DF080F5B1C79}" sibTransId="{C99EBBB1-E916-471C-83C9-ABE85B42AC26}"/>
    <dgm:cxn modelId="{914FACD2-336A-4471-9E99-312B3F8EAB04}" srcId="{D0F07F19-1F50-4B42-A7A0-278DF9D25BB1}" destId="{F05611F0-8256-4954-B6CB-ED6B4F2DD397}" srcOrd="1" destOrd="0" parTransId="{CD7328D6-9FAE-4506-9BDB-E06A571EC1D4}" sibTransId="{6BD5265A-8333-420D-BDB2-65F10B3EBD76}"/>
    <dgm:cxn modelId="{6D195AE4-39B4-45CF-9D82-CF1593D393F6}" type="presOf" srcId="{22625139-F93A-4F3F-A7AA-4923A01AEDF3}" destId="{D64973A5-4E87-44F1-B369-B0D5E0C2A462}" srcOrd="0" destOrd="0" presId="urn:microsoft.com/office/officeart/2005/8/layout/default"/>
    <dgm:cxn modelId="{38B196E4-A718-4E5E-8B33-DFB2B77FDE42}" type="presOf" srcId="{D0F07F19-1F50-4B42-A7A0-278DF9D25BB1}" destId="{40FE0EB9-B287-43F6-ABB4-527CB1B94B4A}" srcOrd="0" destOrd="0" presId="urn:microsoft.com/office/officeart/2005/8/layout/default"/>
    <dgm:cxn modelId="{B07163E8-ADEC-492A-8F07-7E5786AB23AE}" srcId="{D0F07F19-1F50-4B42-A7A0-278DF9D25BB1}" destId="{140952D0-0E1D-4F48-9F16-53581487CFA0}" srcOrd="3" destOrd="0" parTransId="{790C446F-6917-41E7-BE01-7AFE2676D505}" sibTransId="{2804F27C-9BA9-4D07-AB02-74BE7DFA2C0E}"/>
    <dgm:cxn modelId="{FC7721F0-429B-4CE7-BE98-C2F3C41FE9C7}" srcId="{D0F07F19-1F50-4B42-A7A0-278DF9D25BB1}" destId="{22625139-F93A-4F3F-A7AA-4923A01AEDF3}" srcOrd="2" destOrd="0" parTransId="{F549A0EB-6BE9-4749-8336-B02A279AE302}" sibTransId="{A8E2FA08-4DD4-4654-A85D-9A99162D6201}"/>
    <dgm:cxn modelId="{D17F6962-6CF2-4448-8F2E-27A7CB5CAB16}" type="presParOf" srcId="{40FE0EB9-B287-43F6-ABB4-527CB1B94B4A}" destId="{8B70BCB8-2CA8-4281-8C3E-9646AA407DE2}" srcOrd="0" destOrd="0" presId="urn:microsoft.com/office/officeart/2005/8/layout/default"/>
    <dgm:cxn modelId="{6873F57A-5B91-48FC-9B1A-61BEA27CBE90}" type="presParOf" srcId="{40FE0EB9-B287-43F6-ABB4-527CB1B94B4A}" destId="{E02BC8AD-DDC2-43A7-BB43-F6F8D8BD6340}" srcOrd="1" destOrd="0" presId="urn:microsoft.com/office/officeart/2005/8/layout/default"/>
    <dgm:cxn modelId="{FC4588CA-0BEE-4DE6-9726-93F413184C3C}" type="presParOf" srcId="{40FE0EB9-B287-43F6-ABB4-527CB1B94B4A}" destId="{B86E23A3-742D-4587-88CF-2D56A8442149}" srcOrd="2" destOrd="0" presId="urn:microsoft.com/office/officeart/2005/8/layout/default"/>
    <dgm:cxn modelId="{4178A0A8-8F80-4691-AE60-A912EF83DE0A}" type="presParOf" srcId="{40FE0EB9-B287-43F6-ABB4-527CB1B94B4A}" destId="{87C885F5-93E2-4D86-AAEA-8BD12E68F9BB}" srcOrd="3" destOrd="0" presId="urn:microsoft.com/office/officeart/2005/8/layout/default"/>
    <dgm:cxn modelId="{48A25CA2-D3C2-4FFF-9454-ED9B5A503F99}" type="presParOf" srcId="{40FE0EB9-B287-43F6-ABB4-527CB1B94B4A}" destId="{D64973A5-4E87-44F1-B369-B0D5E0C2A462}" srcOrd="4" destOrd="0" presId="urn:microsoft.com/office/officeart/2005/8/layout/default"/>
    <dgm:cxn modelId="{CC1DEFB1-6415-405C-B19F-8F58824BC103}" type="presParOf" srcId="{40FE0EB9-B287-43F6-ABB4-527CB1B94B4A}" destId="{A8EBA167-82EB-4D7C-98F7-2AB66BCE8A90}" srcOrd="5" destOrd="0" presId="urn:microsoft.com/office/officeart/2005/8/layout/default"/>
    <dgm:cxn modelId="{EF92A80F-281E-414F-A2E2-B426E7254CC3}" type="presParOf" srcId="{40FE0EB9-B287-43F6-ABB4-527CB1B94B4A}" destId="{18405FE4-7B27-4C69-B6FE-12C8B84249E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D6FBE9-814F-43E2-A4A1-DEA287B13FC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54C367F-4A0E-4ABB-A788-3606576BC313}">
      <dgm:prSet/>
      <dgm:spPr/>
      <dgm:t>
        <a:bodyPr/>
        <a:lstStyle/>
        <a:p>
          <a:r>
            <a:rPr lang="en-GB"/>
            <a:t>Team roles</a:t>
          </a:r>
          <a:endParaRPr lang="en-US"/>
        </a:p>
      </dgm:t>
    </dgm:pt>
    <dgm:pt modelId="{114FC1E3-8BE2-4E54-A570-F95FF4BCD2A3}" type="parTrans" cxnId="{0BA0C9B4-37A2-48CF-88AE-E69F721959DF}">
      <dgm:prSet/>
      <dgm:spPr/>
      <dgm:t>
        <a:bodyPr/>
        <a:lstStyle/>
        <a:p>
          <a:endParaRPr lang="en-US"/>
        </a:p>
      </dgm:t>
    </dgm:pt>
    <dgm:pt modelId="{BDC64398-55BE-4869-A134-1838582573CB}" type="sibTrans" cxnId="{0BA0C9B4-37A2-48CF-88AE-E69F721959DF}">
      <dgm:prSet/>
      <dgm:spPr/>
      <dgm:t>
        <a:bodyPr/>
        <a:lstStyle/>
        <a:p>
          <a:endParaRPr lang="en-US"/>
        </a:p>
      </dgm:t>
    </dgm:pt>
    <dgm:pt modelId="{EE566C52-4F63-4A4C-9D11-AA7B041D0208}">
      <dgm:prSet/>
      <dgm:spPr/>
      <dgm:t>
        <a:bodyPr/>
        <a:lstStyle/>
        <a:p>
          <a:r>
            <a:rPr lang="en-GB"/>
            <a:t>Project details</a:t>
          </a:r>
          <a:endParaRPr lang="en-US"/>
        </a:p>
      </dgm:t>
    </dgm:pt>
    <dgm:pt modelId="{5ACA8334-7081-44F3-A810-4EA228C5563B}" type="parTrans" cxnId="{EA516823-5D46-42F8-BFD6-B50FC5112B11}">
      <dgm:prSet/>
      <dgm:spPr/>
      <dgm:t>
        <a:bodyPr/>
        <a:lstStyle/>
        <a:p>
          <a:endParaRPr lang="en-US"/>
        </a:p>
      </dgm:t>
    </dgm:pt>
    <dgm:pt modelId="{0F293B51-CFCE-4DFC-B493-78CD77E885EC}" type="sibTrans" cxnId="{EA516823-5D46-42F8-BFD6-B50FC5112B11}">
      <dgm:prSet/>
      <dgm:spPr/>
      <dgm:t>
        <a:bodyPr/>
        <a:lstStyle/>
        <a:p>
          <a:endParaRPr lang="en-US"/>
        </a:p>
      </dgm:t>
    </dgm:pt>
    <dgm:pt modelId="{99837C6F-00E1-4BB2-9C14-2923DDBEDA0E}">
      <dgm:prSet/>
      <dgm:spPr/>
      <dgm:t>
        <a:bodyPr/>
        <a:lstStyle/>
        <a:p>
          <a:r>
            <a:rPr lang="en-GB"/>
            <a:t>User Requirements Survey  </a:t>
          </a:r>
          <a:endParaRPr lang="en-US"/>
        </a:p>
      </dgm:t>
    </dgm:pt>
    <dgm:pt modelId="{96E0B535-4ED2-48C9-B8E1-54705E212093}" type="parTrans" cxnId="{F7F76647-E619-431D-B22C-56642817A3B0}">
      <dgm:prSet/>
      <dgm:spPr/>
      <dgm:t>
        <a:bodyPr/>
        <a:lstStyle/>
        <a:p>
          <a:endParaRPr lang="en-US"/>
        </a:p>
      </dgm:t>
    </dgm:pt>
    <dgm:pt modelId="{8A835317-AD1E-4A07-8690-BE3EEF02AD96}" type="sibTrans" cxnId="{F7F76647-E619-431D-B22C-56642817A3B0}">
      <dgm:prSet/>
      <dgm:spPr/>
      <dgm:t>
        <a:bodyPr/>
        <a:lstStyle/>
        <a:p>
          <a:endParaRPr lang="en-US"/>
        </a:p>
      </dgm:t>
    </dgm:pt>
    <dgm:pt modelId="{6613C49C-FC49-4741-9BD8-1E52B1478C5B}">
      <dgm:prSet/>
      <dgm:spPr/>
      <dgm:t>
        <a:bodyPr/>
        <a:lstStyle/>
        <a:p>
          <a:r>
            <a:rPr lang="en-GB"/>
            <a:t>Flowchart</a:t>
          </a:r>
          <a:endParaRPr lang="en-US"/>
        </a:p>
      </dgm:t>
    </dgm:pt>
    <dgm:pt modelId="{AFB5AC80-D9A6-4D45-BF34-1B8F42D0F47B}" type="parTrans" cxnId="{F10D8C86-2A45-4505-AA68-54FB1291053E}">
      <dgm:prSet/>
      <dgm:spPr/>
      <dgm:t>
        <a:bodyPr/>
        <a:lstStyle/>
        <a:p>
          <a:endParaRPr lang="en-US"/>
        </a:p>
      </dgm:t>
    </dgm:pt>
    <dgm:pt modelId="{73A3590A-906C-439C-A85B-22CF7E4A58FA}" type="sibTrans" cxnId="{F10D8C86-2A45-4505-AA68-54FB1291053E}">
      <dgm:prSet/>
      <dgm:spPr/>
      <dgm:t>
        <a:bodyPr/>
        <a:lstStyle/>
        <a:p>
          <a:endParaRPr lang="en-US"/>
        </a:p>
      </dgm:t>
    </dgm:pt>
    <dgm:pt modelId="{C867A794-801B-4A3D-A8E2-54F978498D41}">
      <dgm:prSet/>
      <dgm:spPr/>
      <dgm:t>
        <a:bodyPr/>
        <a:lstStyle/>
        <a:p>
          <a:r>
            <a:rPr lang="en-GB"/>
            <a:t>Development approach</a:t>
          </a:r>
          <a:endParaRPr lang="en-US"/>
        </a:p>
      </dgm:t>
    </dgm:pt>
    <dgm:pt modelId="{7F88721A-552F-4267-BD5D-19873BF594C9}" type="parTrans" cxnId="{AAF3BC00-E27D-4194-AA9C-9290C16B5F40}">
      <dgm:prSet/>
      <dgm:spPr/>
      <dgm:t>
        <a:bodyPr/>
        <a:lstStyle/>
        <a:p>
          <a:endParaRPr lang="en-US"/>
        </a:p>
      </dgm:t>
    </dgm:pt>
    <dgm:pt modelId="{E9B7FDDD-69C7-464D-AA72-3878679065CD}" type="sibTrans" cxnId="{AAF3BC00-E27D-4194-AA9C-9290C16B5F40}">
      <dgm:prSet/>
      <dgm:spPr/>
      <dgm:t>
        <a:bodyPr/>
        <a:lstStyle/>
        <a:p>
          <a:endParaRPr lang="en-US"/>
        </a:p>
      </dgm:t>
    </dgm:pt>
    <dgm:pt modelId="{BE5A8095-334C-405A-82D6-38E8C47215EB}">
      <dgm:prSet/>
      <dgm:spPr/>
      <dgm:t>
        <a:bodyPr/>
        <a:lstStyle/>
        <a:p>
          <a:r>
            <a:rPr lang="en-GB"/>
            <a:t>Team communication</a:t>
          </a:r>
          <a:endParaRPr lang="en-US"/>
        </a:p>
      </dgm:t>
    </dgm:pt>
    <dgm:pt modelId="{699D0BF1-F5A8-4D3D-AC9F-0898DC533F6E}" type="parTrans" cxnId="{53B86C73-757E-4957-83F5-A1FC35F4CB3E}">
      <dgm:prSet/>
      <dgm:spPr/>
      <dgm:t>
        <a:bodyPr/>
        <a:lstStyle/>
        <a:p>
          <a:endParaRPr lang="en-US"/>
        </a:p>
      </dgm:t>
    </dgm:pt>
    <dgm:pt modelId="{6463D7F6-A3AF-4C02-81F3-91244DF0237E}" type="sibTrans" cxnId="{53B86C73-757E-4957-83F5-A1FC35F4CB3E}">
      <dgm:prSet/>
      <dgm:spPr/>
      <dgm:t>
        <a:bodyPr/>
        <a:lstStyle/>
        <a:p>
          <a:endParaRPr lang="en-US"/>
        </a:p>
      </dgm:t>
    </dgm:pt>
    <dgm:pt modelId="{39BC43D3-3BC8-4CC5-903B-651B299DEA96}">
      <dgm:prSet/>
      <dgm:spPr/>
      <dgm:t>
        <a:bodyPr/>
        <a:lstStyle/>
        <a:p>
          <a:r>
            <a:rPr lang="en-GB"/>
            <a:t>Data protection &amp; Privacy</a:t>
          </a:r>
          <a:endParaRPr lang="en-US"/>
        </a:p>
      </dgm:t>
    </dgm:pt>
    <dgm:pt modelId="{CDAE1D02-523D-48DE-924F-CB934A71C470}" type="parTrans" cxnId="{AF3E664D-9D78-4FD7-A933-0A6FD2E6E017}">
      <dgm:prSet/>
      <dgm:spPr/>
      <dgm:t>
        <a:bodyPr/>
        <a:lstStyle/>
        <a:p>
          <a:endParaRPr lang="en-US"/>
        </a:p>
      </dgm:t>
    </dgm:pt>
    <dgm:pt modelId="{67B6FEB6-7E38-4343-B04E-331A8B3C9600}" type="sibTrans" cxnId="{AF3E664D-9D78-4FD7-A933-0A6FD2E6E017}">
      <dgm:prSet/>
      <dgm:spPr/>
      <dgm:t>
        <a:bodyPr/>
        <a:lstStyle/>
        <a:p>
          <a:endParaRPr lang="en-US"/>
        </a:p>
      </dgm:t>
    </dgm:pt>
    <dgm:pt modelId="{DBF0FE3A-C509-49FE-9A0F-A3AF3F6A7AA0}" type="pres">
      <dgm:prSet presAssocID="{7ED6FBE9-814F-43E2-A4A1-DEA287B13FCC}" presName="linear" presStyleCnt="0">
        <dgm:presLayoutVars>
          <dgm:animLvl val="lvl"/>
          <dgm:resizeHandles val="exact"/>
        </dgm:presLayoutVars>
      </dgm:prSet>
      <dgm:spPr/>
    </dgm:pt>
    <dgm:pt modelId="{E93D9F34-C7F0-481D-B5E2-E9EDBE5DC47F}" type="pres">
      <dgm:prSet presAssocID="{554C367F-4A0E-4ABB-A788-3606576BC313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0AAD783D-462A-4557-B3F9-710DF08CD018}" type="pres">
      <dgm:prSet presAssocID="{BDC64398-55BE-4869-A134-1838582573CB}" presName="spacer" presStyleCnt="0"/>
      <dgm:spPr/>
    </dgm:pt>
    <dgm:pt modelId="{BF92FBB7-7C3B-4C1E-95A8-4247BF55BDEE}" type="pres">
      <dgm:prSet presAssocID="{EE566C52-4F63-4A4C-9D11-AA7B041D0208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BAB1C918-C2AF-4429-986B-0ACE7DA39B1C}" type="pres">
      <dgm:prSet presAssocID="{0F293B51-CFCE-4DFC-B493-78CD77E885EC}" presName="spacer" presStyleCnt="0"/>
      <dgm:spPr/>
    </dgm:pt>
    <dgm:pt modelId="{08D50636-FA4C-44CE-9C4B-97921E6AFEB0}" type="pres">
      <dgm:prSet presAssocID="{99837C6F-00E1-4BB2-9C14-2923DDBEDA0E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7BF612F8-DE2F-4BB8-9D91-2C3546096582}" type="pres">
      <dgm:prSet presAssocID="{8A835317-AD1E-4A07-8690-BE3EEF02AD96}" presName="spacer" presStyleCnt="0"/>
      <dgm:spPr/>
    </dgm:pt>
    <dgm:pt modelId="{D2E27F78-BAF6-48AF-A577-E7EA6C7130DF}" type="pres">
      <dgm:prSet presAssocID="{6613C49C-FC49-4741-9BD8-1E52B1478C5B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9BC35993-4466-4A15-A113-A42F52C28C97}" type="pres">
      <dgm:prSet presAssocID="{73A3590A-906C-439C-A85B-22CF7E4A58FA}" presName="spacer" presStyleCnt="0"/>
      <dgm:spPr/>
    </dgm:pt>
    <dgm:pt modelId="{54B3BB34-65E9-48FB-827A-4A23A4A085DE}" type="pres">
      <dgm:prSet presAssocID="{C867A794-801B-4A3D-A8E2-54F978498D41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AE431606-9C38-4A71-B3EB-9C6EEE633C7A}" type="pres">
      <dgm:prSet presAssocID="{E9B7FDDD-69C7-464D-AA72-3878679065CD}" presName="spacer" presStyleCnt="0"/>
      <dgm:spPr/>
    </dgm:pt>
    <dgm:pt modelId="{782F3253-36D8-47DD-935A-5F270ADB5C0C}" type="pres">
      <dgm:prSet presAssocID="{BE5A8095-334C-405A-82D6-38E8C47215EB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64171A3A-535E-4350-B9AA-B6662A2D9235}" type="pres">
      <dgm:prSet presAssocID="{6463D7F6-A3AF-4C02-81F3-91244DF0237E}" presName="spacer" presStyleCnt="0"/>
      <dgm:spPr/>
    </dgm:pt>
    <dgm:pt modelId="{602DAE9F-F465-4F2B-B49B-B6716624D97A}" type="pres">
      <dgm:prSet presAssocID="{39BC43D3-3BC8-4CC5-903B-651B299DEA96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AAF3BC00-E27D-4194-AA9C-9290C16B5F40}" srcId="{7ED6FBE9-814F-43E2-A4A1-DEA287B13FCC}" destId="{C867A794-801B-4A3D-A8E2-54F978498D41}" srcOrd="4" destOrd="0" parTransId="{7F88721A-552F-4267-BD5D-19873BF594C9}" sibTransId="{E9B7FDDD-69C7-464D-AA72-3878679065CD}"/>
    <dgm:cxn modelId="{B21C4C08-F682-4F5E-A1E9-E0C992D7D33B}" type="presOf" srcId="{C867A794-801B-4A3D-A8E2-54F978498D41}" destId="{54B3BB34-65E9-48FB-827A-4A23A4A085DE}" srcOrd="0" destOrd="0" presId="urn:microsoft.com/office/officeart/2005/8/layout/vList2"/>
    <dgm:cxn modelId="{F14D380B-B7F6-46F5-BBF0-3C1C701AFC38}" type="presOf" srcId="{554C367F-4A0E-4ABB-A788-3606576BC313}" destId="{E93D9F34-C7F0-481D-B5E2-E9EDBE5DC47F}" srcOrd="0" destOrd="0" presId="urn:microsoft.com/office/officeart/2005/8/layout/vList2"/>
    <dgm:cxn modelId="{EA516823-5D46-42F8-BFD6-B50FC5112B11}" srcId="{7ED6FBE9-814F-43E2-A4A1-DEA287B13FCC}" destId="{EE566C52-4F63-4A4C-9D11-AA7B041D0208}" srcOrd="1" destOrd="0" parTransId="{5ACA8334-7081-44F3-A810-4EA228C5563B}" sibTransId="{0F293B51-CFCE-4DFC-B493-78CD77E885EC}"/>
    <dgm:cxn modelId="{B367C427-9662-42B1-841A-C8B9CDCE57CB}" type="presOf" srcId="{6613C49C-FC49-4741-9BD8-1E52B1478C5B}" destId="{D2E27F78-BAF6-48AF-A577-E7EA6C7130DF}" srcOrd="0" destOrd="0" presId="urn:microsoft.com/office/officeart/2005/8/layout/vList2"/>
    <dgm:cxn modelId="{F7F76647-E619-431D-B22C-56642817A3B0}" srcId="{7ED6FBE9-814F-43E2-A4A1-DEA287B13FCC}" destId="{99837C6F-00E1-4BB2-9C14-2923DDBEDA0E}" srcOrd="2" destOrd="0" parTransId="{96E0B535-4ED2-48C9-B8E1-54705E212093}" sibTransId="{8A835317-AD1E-4A07-8690-BE3EEF02AD96}"/>
    <dgm:cxn modelId="{AF3E664D-9D78-4FD7-A933-0A6FD2E6E017}" srcId="{7ED6FBE9-814F-43E2-A4A1-DEA287B13FCC}" destId="{39BC43D3-3BC8-4CC5-903B-651B299DEA96}" srcOrd="6" destOrd="0" parTransId="{CDAE1D02-523D-48DE-924F-CB934A71C470}" sibTransId="{67B6FEB6-7E38-4343-B04E-331A8B3C9600}"/>
    <dgm:cxn modelId="{53B86C73-757E-4957-83F5-A1FC35F4CB3E}" srcId="{7ED6FBE9-814F-43E2-A4A1-DEA287B13FCC}" destId="{BE5A8095-334C-405A-82D6-38E8C47215EB}" srcOrd="5" destOrd="0" parTransId="{699D0BF1-F5A8-4D3D-AC9F-0898DC533F6E}" sibTransId="{6463D7F6-A3AF-4C02-81F3-91244DF0237E}"/>
    <dgm:cxn modelId="{63CED374-EF14-414E-8AFF-82F6628C1A1E}" type="presOf" srcId="{EE566C52-4F63-4A4C-9D11-AA7B041D0208}" destId="{BF92FBB7-7C3B-4C1E-95A8-4247BF55BDEE}" srcOrd="0" destOrd="0" presId="urn:microsoft.com/office/officeart/2005/8/layout/vList2"/>
    <dgm:cxn modelId="{F10D8C86-2A45-4505-AA68-54FB1291053E}" srcId="{7ED6FBE9-814F-43E2-A4A1-DEA287B13FCC}" destId="{6613C49C-FC49-4741-9BD8-1E52B1478C5B}" srcOrd="3" destOrd="0" parTransId="{AFB5AC80-D9A6-4D45-BF34-1B8F42D0F47B}" sibTransId="{73A3590A-906C-439C-A85B-22CF7E4A58FA}"/>
    <dgm:cxn modelId="{BF43898C-1638-41E7-A508-3F1A6232F79C}" type="presOf" srcId="{7ED6FBE9-814F-43E2-A4A1-DEA287B13FCC}" destId="{DBF0FE3A-C509-49FE-9A0F-A3AF3F6A7AA0}" srcOrd="0" destOrd="0" presId="urn:microsoft.com/office/officeart/2005/8/layout/vList2"/>
    <dgm:cxn modelId="{0BA0C9B4-37A2-48CF-88AE-E69F721959DF}" srcId="{7ED6FBE9-814F-43E2-A4A1-DEA287B13FCC}" destId="{554C367F-4A0E-4ABB-A788-3606576BC313}" srcOrd="0" destOrd="0" parTransId="{114FC1E3-8BE2-4E54-A570-F95FF4BCD2A3}" sibTransId="{BDC64398-55BE-4869-A134-1838582573CB}"/>
    <dgm:cxn modelId="{9AEFE4BF-991F-4CF3-89B8-F2B28768D7BA}" type="presOf" srcId="{BE5A8095-334C-405A-82D6-38E8C47215EB}" destId="{782F3253-36D8-47DD-935A-5F270ADB5C0C}" srcOrd="0" destOrd="0" presId="urn:microsoft.com/office/officeart/2005/8/layout/vList2"/>
    <dgm:cxn modelId="{63E625C1-8764-4BDA-8979-F1835861A81A}" type="presOf" srcId="{99837C6F-00E1-4BB2-9C14-2923DDBEDA0E}" destId="{08D50636-FA4C-44CE-9C4B-97921E6AFEB0}" srcOrd="0" destOrd="0" presId="urn:microsoft.com/office/officeart/2005/8/layout/vList2"/>
    <dgm:cxn modelId="{FE35C3D0-B859-4F00-88F4-C748CAB0C848}" type="presOf" srcId="{39BC43D3-3BC8-4CC5-903B-651B299DEA96}" destId="{602DAE9F-F465-4F2B-B49B-B6716624D97A}" srcOrd="0" destOrd="0" presId="urn:microsoft.com/office/officeart/2005/8/layout/vList2"/>
    <dgm:cxn modelId="{CA4909F6-CFAB-4E0B-845D-9ABE1C0BBB35}" type="presParOf" srcId="{DBF0FE3A-C509-49FE-9A0F-A3AF3F6A7AA0}" destId="{E93D9F34-C7F0-481D-B5E2-E9EDBE5DC47F}" srcOrd="0" destOrd="0" presId="urn:microsoft.com/office/officeart/2005/8/layout/vList2"/>
    <dgm:cxn modelId="{DBAD03A0-D9D2-485A-84FB-57FC5FD2CC30}" type="presParOf" srcId="{DBF0FE3A-C509-49FE-9A0F-A3AF3F6A7AA0}" destId="{0AAD783D-462A-4557-B3F9-710DF08CD018}" srcOrd="1" destOrd="0" presId="urn:microsoft.com/office/officeart/2005/8/layout/vList2"/>
    <dgm:cxn modelId="{258AE2C7-8F17-498A-99C1-8A8FC4437708}" type="presParOf" srcId="{DBF0FE3A-C509-49FE-9A0F-A3AF3F6A7AA0}" destId="{BF92FBB7-7C3B-4C1E-95A8-4247BF55BDEE}" srcOrd="2" destOrd="0" presId="urn:microsoft.com/office/officeart/2005/8/layout/vList2"/>
    <dgm:cxn modelId="{BC87CEDD-FA04-4D3F-AF85-51A2FD382286}" type="presParOf" srcId="{DBF0FE3A-C509-49FE-9A0F-A3AF3F6A7AA0}" destId="{BAB1C918-C2AF-4429-986B-0ACE7DA39B1C}" srcOrd="3" destOrd="0" presId="urn:microsoft.com/office/officeart/2005/8/layout/vList2"/>
    <dgm:cxn modelId="{6886F8BA-4FF1-4527-A1DF-3BF79DFCD8EA}" type="presParOf" srcId="{DBF0FE3A-C509-49FE-9A0F-A3AF3F6A7AA0}" destId="{08D50636-FA4C-44CE-9C4B-97921E6AFEB0}" srcOrd="4" destOrd="0" presId="urn:microsoft.com/office/officeart/2005/8/layout/vList2"/>
    <dgm:cxn modelId="{ADD2215A-3810-4775-BAEC-A559B000A541}" type="presParOf" srcId="{DBF0FE3A-C509-49FE-9A0F-A3AF3F6A7AA0}" destId="{7BF612F8-DE2F-4BB8-9D91-2C3546096582}" srcOrd="5" destOrd="0" presId="urn:microsoft.com/office/officeart/2005/8/layout/vList2"/>
    <dgm:cxn modelId="{E2F9E189-B951-49CE-AFF7-1AAEEE7E45F9}" type="presParOf" srcId="{DBF0FE3A-C509-49FE-9A0F-A3AF3F6A7AA0}" destId="{D2E27F78-BAF6-48AF-A577-E7EA6C7130DF}" srcOrd="6" destOrd="0" presId="urn:microsoft.com/office/officeart/2005/8/layout/vList2"/>
    <dgm:cxn modelId="{84888DDD-CD67-4913-A1F4-4ED5ADD9600F}" type="presParOf" srcId="{DBF0FE3A-C509-49FE-9A0F-A3AF3F6A7AA0}" destId="{9BC35993-4466-4A15-A113-A42F52C28C97}" srcOrd="7" destOrd="0" presId="urn:microsoft.com/office/officeart/2005/8/layout/vList2"/>
    <dgm:cxn modelId="{0F2BE585-2C5D-4520-A823-A91C8EDD9AD9}" type="presParOf" srcId="{DBF0FE3A-C509-49FE-9A0F-A3AF3F6A7AA0}" destId="{54B3BB34-65E9-48FB-827A-4A23A4A085DE}" srcOrd="8" destOrd="0" presId="urn:microsoft.com/office/officeart/2005/8/layout/vList2"/>
    <dgm:cxn modelId="{46501AE3-BF8A-41F0-9187-FFF8A1F35381}" type="presParOf" srcId="{DBF0FE3A-C509-49FE-9A0F-A3AF3F6A7AA0}" destId="{AE431606-9C38-4A71-B3EB-9C6EEE633C7A}" srcOrd="9" destOrd="0" presId="urn:microsoft.com/office/officeart/2005/8/layout/vList2"/>
    <dgm:cxn modelId="{C633771A-5070-428B-89E8-A928870CE092}" type="presParOf" srcId="{DBF0FE3A-C509-49FE-9A0F-A3AF3F6A7AA0}" destId="{782F3253-36D8-47DD-935A-5F270ADB5C0C}" srcOrd="10" destOrd="0" presId="urn:microsoft.com/office/officeart/2005/8/layout/vList2"/>
    <dgm:cxn modelId="{8E38DDF8-019B-4EE1-A9A8-C32A90488B5A}" type="presParOf" srcId="{DBF0FE3A-C509-49FE-9A0F-A3AF3F6A7AA0}" destId="{64171A3A-535E-4350-B9AA-B6662A2D9235}" srcOrd="11" destOrd="0" presId="urn:microsoft.com/office/officeart/2005/8/layout/vList2"/>
    <dgm:cxn modelId="{DECB2559-A3F9-4EF2-B176-FFD000DAF430}" type="presParOf" srcId="{DBF0FE3A-C509-49FE-9A0F-A3AF3F6A7AA0}" destId="{602DAE9F-F465-4F2B-B49B-B6716624D97A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92373DC-11B1-4708-92E2-E1B8EB8D76D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5_2" csCatId="accent5" phldr="1"/>
      <dgm:spPr/>
    </dgm:pt>
    <dgm:pt modelId="{7084B800-7E1D-4DA6-89C0-37EA52DDBCB8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100" dirty="0">
              <a:solidFill>
                <a:schemeClr val="bg2">
                  <a:lumMod val="50000"/>
                </a:schemeClr>
              </a:solidFill>
            </a:rPr>
            <a:t>Librarian can add or remove books/users</a:t>
          </a:r>
          <a:endParaRPr lang="ru-RU" sz="2100" dirty="0">
            <a:solidFill>
              <a:schemeClr val="bg2">
                <a:lumMod val="50000"/>
              </a:schemeClr>
            </a:solidFill>
          </a:endParaRPr>
        </a:p>
      </dgm:t>
    </dgm:pt>
    <dgm:pt modelId="{E459F664-A62C-4466-90D1-14D94F7456F9}" type="parTrans" cxnId="{D7BBB8C6-B60F-4050-B5C1-3F3A86AF4294}">
      <dgm:prSet/>
      <dgm:spPr/>
      <dgm:t>
        <a:bodyPr/>
        <a:lstStyle/>
        <a:p>
          <a:endParaRPr lang="ru-RU"/>
        </a:p>
      </dgm:t>
    </dgm:pt>
    <dgm:pt modelId="{29667D30-8073-4626-A65C-0442C9DA4455}" type="sibTrans" cxnId="{D7BBB8C6-B60F-4050-B5C1-3F3A86AF4294}">
      <dgm:prSet/>
      <dgm:spPr/>
      <dgm:t>
        <a:bodyPr/>
        <a:lstStyle/>
        <a:p>
          <a:endParaRPr lang="ru-RU"/>
        </a:p>
      </dgm:t>
    </dgm:pt>
    <dgm:pt modelId="{4786322A-3DB1-4B13-A039-9C2B4BD33902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1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Members can see and checkout available books</a:t>
          </a:r>
          <a:endParaRPr lang="ru-RU" sz="2100" kern="1200" dirty="0">
            <a:solidFill>
              <a:srgbClr val="E2E2E8">
                <a:lumMod val="50000"/>
              </a:srgbClr>
            </a:solidFill>
            <a:latin typeface="Garamond" panose="02020404030301010803"/>
            <a:ea typeface="+mn-ea"/>
            <a:cs typeface="+mn-cs"/>
          </a:endParaRPr>
        </a:p>
      </dgm:t>
    </dgm:pt>
    <dgm:pt modelId="{4F3F2426-EA56-4F79-A02F-DE7A210D680D}" type="parTrans" cxnId="{07D1F65C-7C41-4EB6-A133-CA7F29791640}">
      <dgm:prSet/>
      <dgm:spPr/>
      <dgm:t>
        <a:bodyPr/>
        <a:lstStyle/>
        <a:p>
          <a:endParaRPr lang="ru-RU"/>
        </a:p>
      </dgm:t>
    </dgm:pt>
    <dgm:pt modelId="{7D0A801E-90E9-4D73-A31E-D58F04D3BBF2}" type="sibTrans" cxnId="{07D1F65C-7C41-4EB6-A133-CA7F29791640}">
      <dgm:prSet/>
      <dgm:spPr/>
      <dgm:t>
        <a:bodyPr/>
        <a:lstStyle/>
        <a:p>
          <a:endParaRPr lang="ru-RU"/>
        </a:p>
      </dgm:t>
    </dgm:pt>
    <dgm:pt modelId="{5A259F57-B5C4-40C5-939D-A7C21B16FB47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1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Administration of fines for late return and lost books</a:t>
          </a:r>
          <a:endParaRPr lang="ru-RU" sz="2100" kern="1200" dirty="0">
            <a:solidFill>
              <a:srgbClr val="E2E2E8">
                <a:lumMod val="50000"/>
              </a:srgbClr>
            </a:solidFill>
            <a:latin typeface="Garamond" panose="02020404030301010803"/>
            <a:ea typeface="+mn-ea"/>
            <a:cs typeface="+mn-cs"/>
          </a:endParaRPr>
        </a:p>
      </dgm:t>
    </dgm:pt>
    <dgm:pt modelId="{E359194E-724D-4C60-BA35-9B441D11C55E}" type="parTrans" cxnId="{7865863E-1BC2-47AE-BBFB-F40F27A905AE}">
      <dgm:prSet/>
      <dgm:spPr/>
      <dgm:t>
        <a:bodyPr/>
        <a:lstStyle/>
        <a:p>
          <a:endParaRPr lang="ru-RU"/>
        </a:p>
      </dgm:t>
    </dgm:pt>
    <dgm:pt modelId="{57311651-50BE-4613-AB4F-1C634C257620}" type="sibTrans" cxnId="{7865863E-1BC2-47AE-BBFB-F40F27A905AE}">
      <dgm:prSet/>
      <dgm:spPr/>
      <dgm:t>
        <a:bodyPr/>
        <a:lstStyle/>
        <a:p>
          <a:endParaRPr lang="ru-RU"/>
        </a:p>
      </dgm:t>
    </dgm:pt>
    <dgm:pt modelId="{4CD9C9F4-1C32-4938-9D4C-4AD50684D37B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 kern="1200" dirty="0">
              <a:latin typeface="Garamond" panose="02020404030301010803"/>
              <a:ea typeface="+mn-ea"/>
              <a:cs typeface="+mn-cs"/>
            </a:rPr>
            <a:t>Prevents bookings of items out of inventory </a:t>
          </a:r>
        </a:p>
      </dgm:t>
    </dgm:pt>
    <dgm:pt modelId="{0A2E49C1-0869-4195-B3B3-FB2D270B92BF}" type="parTrans" cxnId="{1D013F3F-71AC-4A4B-B39A-B8C1639B979C}">
      <dgm:prSet/>
      <dgm:spPr/>
    </dgm:pt>
    <dgm:pt modelId="{7F7A696B-6CBF-412B-BBB5-8539B1CAE619}" type="sibTrans" cxnId="{1D013F3F-71AC-4A4B-B39A-B8C1639B979C}">
      <dgm:prSet/>
      <dgm:spPr/>
    </dgm:pt>
    <dgm:pt modelId="{BEBE168A-5E85-43CC-B9BA-D1974F9A5753}" type="pres">
      <dgm:prSet presAssocID="{592373DC-11B1-4708-92E2-E1B8EB8D76D8}" presName="root" presStyleCnt="0">
        <dgm:presLayoutVars>
          <dgm:dir/>
          <dgm:resizeHandles val="exact"/>
        </dgm:presLayoutVars>
      </dgm:prSet>
      <dgm:spPr/>
    </dgm:pt>
    <dgm:pt modelId="{6F7D1589-E38C-4EEF-8940-633D1FA307AE}" type="pres">
      <dgm:prSet presAssocID="{7084B800-7E1D-4DA6-89C0-37EA52DDBCB8}" presName="compNode" presStyleCnt="0"/>
      <dgm:spPr/>
    </dgm:pt>
    <dgm:pt modelId="{5055791F-FD8B-4C95-BE9E-DCA1684759AE}" type="pres">
      <dgm:prSet presAssocID="{7084B800-7E1D-4DA6-89C0-37EA52DDBCB8}" presName="bgRect" presStyleLbl="bgShp" presStyleIdx="0" presStyleCnt="4"/>
      <dgm:spPr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</dgm:pt>
    <dgm:pt modelId="{3A2A1665-F91D-4C16-A420-BA5DD166AEE3}" type="pres">
      <dgm:prSet presAssocID="{7084B800-7E1D-4DA6-89C0-37EA52DDBCB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2BD51AD2-3E0A-4639-9A99-2EB58CCE5B59}" type="pres">
      <dgm:prSet presAssocID="{7084B800-7E1D-4DA6-89C0-37EA52DDBCB8}" presName="spaceRect" presStyleCnt="0"/>
      <dgm:spPr/>
    </dgm:pt>
    <dgm:pt modelId="{C777032A-9475-4396-9274-DE9A78A74CC0}" type="pres">
      <dgm:prSet presAssocID="{7084B800-7E1D-4DA6-89C0-37EA52DDBCB8}" presName="parTx" presStyleLbl="revTx" presStyleIdx="0" presStyleCnt="4" custLinFactNeighborX="-5805">
        <dgm:presLayoutVars>
          <dgm:chMax val="0"/>
          <dgm:chPref val="0"/>
        </dgm:presLayoutVars>
      </dgm:prSet>
      <dgm:spPr/>
    </dgm:pt>
    <dgm:pt modelId="{E8F86784-F939-4DC2-B805-3A2239B0770F}" type="pres">
      <dgm:prSet presAssocID="{29667D30-8073-4626-A65C-0442C9DA4455}" presName="sibTrans" presStyleCnt="0"/>
      <dgm:spPr/>
    </dgm:pt>
    <dgm:pt modelId="{B1715078-3176-4DF1-A2E4-CA69BD0DE3DE}" type="pres">
      <dgm:prSet presAssocID="{4786322A-3DB1-4B13-A039-9C2B4BD33902}" presName="compNode" presStyleCnt="0"/>
      <dgm:spPr/>
    </dgm:pt>
    <dgm:pt modelId="{7CF4F8AE-2437-4954-B698-495A078F9E64}" type="pres">
      <dgm:prSet presAssocID="{4786322A-3DB1-4B13-A039-9C2B4BD33902}" presName="bgRect" presStyleLbl="bgShp" presStyleIdx="1" presStyleCnt="4"/>
      <dgm:spPr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</dgm:pt>
    <dgm:pt modelId="{321B0D94-DDA9-4A26-A4C1-0608CDA16D85}" type="pres">
      <dgm:prSet presAssocID="{4786322A-3DB1-4B13-A039-9C2B4BD3390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ream"/>
        </a:ext>
      </dgm:extLst>
    </dgm:pt>
    <dgm:pt modelId="{6B38183A-C137-4797-A6AA-5032FB424C80}" type="pres">
      <dgm:prSet presAssocID="{4786322A-3DB1-4B13-A039-9C2B4BD33902}" presName="spaceRect" presStyleCnt="0"/>
      <dgm:spPr/>
    </dgm:pt>
    <dgm:pt modelId="{8988E990-E700-4C93-BC55-7BF7864AEFFE}" type="pres">
      <dgm:prSet presAssocID="{4786322A-3DB1-4B13-A039-9C2B4BD33902}" presName="parTx" presStyleLbl="revTx" presStyleIdx="1" presStyleCnt="4" custLinFactNeighborX="-5805">
        <dgm:presLayoutVars>
          <dgm:chMax val="0"/>
          <dgm:chPref val="0"/>
        </dgm:presLayoutVars>
      </dgm:prSet>
      <dgm:spPr/>
    </dgm:pt>
    <dgm:pt modelId="{3E0BA4B3-4753-4805-92FA-4429EA7CC897}" type="pres">
      <dgm:prSet presAssocID="{7D0A801E-90E9-4D73-A31E-D58F04D3BBF2}" presName="sibTrans" presStyleCnt="0"/>
      <dgm:spPr/>
    </dgm:pt>
    <dgm:pt modelId="{8AC38D62-D40A-4C03-90E4-2F61E807B6F4}" type="pres">
      <dgm:prSet presAssocID="{5A259F57-B5C4-40C5-939D-A7C21B16FB47}" presName="compNode" presStyleCnt="0"/>
      <dgm:spPr/>
    </dgm:pt>
    <dgm:pt modelId="{362B79DA-BFF8-4895-8DC9-BC10460633E8}" type="pres">
      <dgm:prSet presAssocID="{5A259F57-B5C4-40C5-939D-A7C21B16FB47}" presName="bgRect" presStyleLbl="bgShp" presStyleIdx="2" presStyleCnt="4"/>
      <dgm:spPr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</dgm:pt>
    <dgm:pt modelId="{A71047BA-937F-4A10-B7D6-5EC59061C5B1}" type="pres">
      <dgm:prSet presAssocID="{5A259F57-B5C4-40C5-939D-A7C21B16FB4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EB9852C8-8257-43A9-A364-D7E0EB36D00C}" type="pres">
      <dgm:prSet presAssocID="{5A259F57-B5C4-40C5-939D-A7C21B16FB47}" presName="spaceRect" presStyleCnt="0"/>
      <dgm:spPr/>
    </dgm:pt>
    <dgm:pt modelId="{11601319-DCBD-4A85-BAD2-A1583DEC0D33}" type="pres">
      <dgm:prSet presAssocID="{5A259F57-B5C4-40C5-939D-A7C21B16FB47}" presName="parTx" presStyleLbl="revTx" presStyleIdx="2" presStyleCnt="4" custLinFactNeighborX="-5805">
        <dgm:presLayoutVars>
          <dgm:chMax val="0"/>
          <dgm:chPref val="0"/>
        </dgm:presLayoutVars>
      </dgm:prSet>
      <dgm:spPr/>
    </dgm:pt>
    <dgm:pt modelId="{378D9C87-2AA2-4DEF-9C26-0414C8341546}" type="pres">
      <dgm:prSet presAssocID="{57311651-50BE-4613-AB4F-1C634C257620}" presName="sibTrans" presStyleCnt="0"/>
      <dgm:spPr/>
    </dgm:pt>
    <dgm:pt modelId="{E8B0D8F5-C29E-460C-BC35-0D0BCC4AC0F4}" type="pres">
      <dgm:prSet presAssocID="{4CD9C9F4-1C32-4938-9D4C-4AD50684D37B}" presName="compNode" presStyleCnt="0"/>
      <dgm:spPr/>
    </dgm:pt>
    <dgm:pt modelId="{FEB9F13D-EBB3-4269-AD3F-A189990D212C}" type="pres">
      <dgm:prSet presAssocID="{4CD9C9F4-1C32-4938-9D4C-4AD50684D37B}" presName="bgRect" presStyleLbl="bgShp" presStyleIdx="3" presStyleCnt="4"/>
      <dgm:spPr/>
    </dgm:pt>
    <dgm:pt modelId="{303D3898-0994-4B4B-84CB-BF4F02299DD6}" type="pres">
      <dgm:prSet presAssocID="{4CD9C9F4-1C32-4938-9D4C-4AD50684D37B}" presName="iconRect" presStyleLbl="node1" presStyleIdx="3" presStyleCnt="4"/>
      <dgm:spPr/>
    </dgm:pt>
    <dgm:pt modelId="{FCE25D95-B996-42AA-8EFF-F28A51E80196}" type="pres">
      <dgm:prSet presAssocID="{4CD9C9F4-1C32-4938-9D4C-4AD50684D37B}" presName="spaceRect" presStyleCnt="0"/>
      <dgm:spPr/>
    </dgm:pt>
    <dgm:pt modelId="{CD711AD9-E39B-47EE-933A-2D258D8A9069}" type="pres">
      <dgm:prSet presAssocID="{4CD9C9F4-1C32-4938-9D4C-4AD50684D37B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93F7625-8D57-4344-8412-71954645FF4B}" type="presOf" srcId="{7084B800-7E1D-4DA6-89C0-37EA52DDBCB8}" destId="{C777032A-9475-4396-9274-DE9A78A74CC0}" srcOrd="0" destOrd="0" presId="urn:microsoft.com/office/officeart/2018/2/layout/IconVerticalSolidList"/>
    <dgm:cxn modelId="{D0558C3A-350E-4E16-A4E4-341B318B6847}" type="presOf" srcId="{4CD9C9F4-1C32-4938-9D4C-4AD50684D37B}" destId="{CD711AD9-E39B-47EE-933A-2D258D8A9069}" srcOrd="0" destOrd="0" presId="urn:microsoft.com/office/officeart/2018/2/layout/IconVerticalSolidList"/>
    <dgm:cxn modelId="{7865863E-1BC2-47AE-BBFB-F40F27A905AE}" srcId="{592373DC-11B1-4708-92E2-E1B8EB8D76D8}" destId="{5A259F57-B5C4-40C5-939D-A7C21B16FB47}" srcOrd="2" destOrd="0" parTransId="{E359194E-724D-4C60-BA35-9B441D11C55E}" sibTransId="{57311651-50BE-4613-AB4F-1C634C257620}"/>
    <dgm:cxn modelId="{1D013F3F-71AC-4A4B-B39A-B8C1639B979C}" srcId="{592373DC-11B1-4708-92E2-E1B8EB8D76D8}" destId="{4CD9C9F4-1C32-4938-9D4C-4AD50684D37B}" srcOrd="3" destOrd="0" parTransId="{0A2E49C1-0869-4195-B3B3-FB2D270B92BF}" sibTransId="{7F7A696B-6CBF-412B-BBB5-8539B1CAE619}"/>
    <dgm:cxn modelId="{07D1F65C-7C41-4EB6-A133-CA7F29791640}" srcId="{592373DC-11B1-4708-92E2-E1B8EB8D76D8}" destId="{4786322A-3DB1-4B13-A039-9C2B4BD33902}" srcOrd="1" destOrd="0" parTransId="{4F3F2426-EA56-4F79-A02F-DE7A210D680D}" sibTransId="{7D0A801E-90E9-4D73-A31E-D58F04D3BBF2}"/>
    <dgm:cxn modelId="{F4A26657-6633-4B7D-A559-DCEB692A7177}" type="presOf" srcId="{5A259F57-B5C4-40C5-939D-A7C21B16FB47}" destId="{11601319-DCBD-4A85-BAD2-A1583DEC0D33}" srcOrd="0" destOrd="0" presId="urn:microsoft.com/office/officeart/2018/2/layout/IconVerticalSolidList"/>
    <dgm:cxn modelId="{99FCC3A2-7D1A-B343-BC04-AA140FF8D6F7}" type="presOf" srcId="{592373DC-11B1-4708-92E2-E1B8EB8D76D8}" destId="{BEBE168A-5E85-43CC-B9BA-D1974F9A5753}" srcOrd="0" destOrd="0" presId="urn:microsoft.com/office/officeart/2018/2/layout/IconVerticalSolidList"/>
    <dgm:cxn modelId="{D7BBB8C6-B60F-4050-B5C1-3F3A86AF4294}" srcId="{592373DC-11B1-4708-92E2-E1B8EB8D76D8}" destId="{7084B800-7E1D-4DA6-89C0-37EA52DDBCB8}" srcOrd="0" destOrd="0" parTransId="{E459F664-A62C-4466-90D1-14D94F7456F9}" sibTransId="{29667D30-8073-4626-A65C-0442C9DA4455}"/>
    <dgm:cxn modelId="{80C17DF9-A5E7-49E8-ACFF-284BCCAF7153}" type="presOf" srcId="{4786322A-3DB1-4B13-A039-9C2B4BD33902}" destId="{8988E990-E700-4C93-BC55-7BF7864AEFFE}" srcOrd="0" destOrd="0" presId="urn:microsoft.com/office/officeart/2018/2/layout/IconVerticalSolidList"/>
    <dgm:cxn modelId="{BB74397B-2ACB-4383-A24A-C8149F051FFD}" type="presParOf" srcId="{BEBE168A-5E85-43CC-B9BA-D1974F9A5753}" destId="{6F7D1589-E38C-4EEF-8940-633D1FA307AE}" srcOrd="0" destOrd="0" presId="urn:microsoft.com/office/officeart/2018/2/layout/IconVerticalSolidList"/>
    <dgm:cxn modelId="{93358E35-9F34-4891-9164-4C2AD505623F}" type="presParOf" srcId="{6F7D1589-E38C-4EEF-8940-633D1FA307AE}" destId="{5055791F-FD8B-4C95-BE9E-DCA1684759AE}" srcOrd="0" destOrd="0" presId="urn:microsoft.com/office/officeart/2018/2/layout/IconVerticalSolidList"/>
    <dgm:cxn modelId="{2BC14921-51D3-4B7A-9813-6A40DCA43F35}" type="presParOf" srcId="{6F7D1589-E38C-4EEF-8940-633D1FA307AE}" destId="{3A2A1665-F91D-4C16-A420-BA5DD166AEE3}" srcOrd="1" destOrd="0" presId="urn:microsoft.com/office/officeart/2018/2/layout/IconVerticalSolidList"/>
    <dgm:cxn modelId="{D2E30B39-906D-4FF8-9040-DCC0977CDCA2}" type="presParOf" srcId="{6F7D1589-E38C-4EEF-8940-633D1FA307AE}" destId="{2BD51AD2-3E0A-4639-9A99-2EB58CCE5B59}" srcOrd="2" destOrd="0" presId="urn:microsoft.com/office/officeart/2018/2/layout/IconVerticalSolidList"/>
    <dgm:cxn modelId="{DAFBA69C-42D8-49F2-8450-6CFDD14C984D}" type="presParOf" srcId="{6F7D1589-E38C-4EEF-8940-633D1FA307AE}" destId="{C777032A-9475-4396-9274-DE9A78A74CC0}" srcOrd="3" destOrd="0" presId="urn:microsoft.com/office/officeart/2018/2/layout/IconVerticalSolidList"/>
    <dgm:cxn modelId="{0D8A0812-4A6C-4A2D-A33B-C550CE9E3D5E}" type="presParOf" srcId="{BEBE168A-5E85-43CC-B9BA-D1974F9A5753}" destId="{E8F86784-F939-4DC2-B805-3A2239B0770F}" srcOrd="1" destOrd="0" presId="urn:microsoft.com/office/officeart/2018/2/layout/IconVerticalSolidList"/>
    <dgm:cxn modelId="{6AA6A022-1B1E-4098-BAA7-75AB6DC309C0}" type="presParOf" srcId="{BEBE168A-5E85-43CC-B9BA-D1974F9A5753}" destId="{B1715078-3176-4DF1-A2E4-CA69BD0DE3DE}" srcOrd="2" destOrd="0" presId="urn:microsoft.com/office/officeart/2018/2/layout/IconVerticalSolidList"/>
    <dgm:cxn modelId="{DEEE4C47-D471-490B-9602-F937DE75875C}" type="presParOf" srcId="{B1715078-3176-4DF1-A2E4-CA69BD0DE3DE}" destId="{7CF4F8AE-2437-4954-B698-495A078F9E64}" srcOrd="0" destOrd="0" presId="urn:microsoft.com/office/officeart/2018/2/layout/IconVerticalSolidList"/>
    <dgm:cxn modelId="{E19ACECA-FF82-4852-8C30-551EB3BA3B76}" type="presParOf" srcId="{B1715078-3176-4DF1-A2E4-CA69BD0DE3DE}" destId="{321B0D94-DDA9-4A26-A4C1-0608CDA16D85}" srcOrd="1" destOrd="0" presId="urn:microsoft.com/office/officeart/2018/2/layout/IconVerticalSolidList"/>
    <dgm:cxn modelId="{1C86064F-B2A5-4491-94BA-81FCCA1B8F10}" type="presParOf" srcId="{B1715078-3176-4DF1-A2E4-CA69BD0DE3DE}" destId="{6B38183A-C137-4797-A6AA-5032FB424C80}" srcOrd="2" destOrd="0" presId="urn:microsoft.com/office/officeart/2018/2/layout/IconVerticalSolidList"/>
    <dgm:cxn modelId="{E8182846-9FBE-4A4F-8243-BE3377B688AB}" type="presParOf" srcId="{B1715078-3176-4DF1-A2E4-CA69BD0DE3DE}" destId="{8988E990-E700-4C93-BC55-7BF7864AEFFE}" srcOrd="3" destOrd="0" presId="urn:microsoft.com/office/officeart/2018/2/layout/IconVerticalSolidList"/>
    <dgm:cxn modelId="{A6ED20CD-695D-4549-A9AD-DA56599F3970}" type="presParOf" srcId="{BEBE168A-5E85-43CC-B9BA-D1974F9A5753}" destId="{3E0BA4B3-4753-4805-92FA-4429EA7CC897}" srcOrd="3" destOrd="0" presId="urn:microsoft.com/office/officeart/2018/2/layout/IconVerticalSolidList"/>
    <dgm:cxn modelId="{AA346B84-D801-4809-98D5-4582268E6797}" type="presParOf" srcId="{BEBE168A-5E85-43CC-B9BA-D1974F9A5753}" destId="{8AC38D62-D40A-4C03-90E4-2F61E807B6F4}" srcOrd="4" destOrd="0" presId="urn:microsoft.com/office/officeart/2018/2/layout/IconVerticalSolidList"/>
    <dgm:cxn modelId="{7135D563-C86B-45FC-97AB-CFC24AA9277A}" type="presParOf" srcId="{8AC38D62-D40A-4C03-90E4-2F61E807B6F4}" destId="{362B79DA-BFF8-4895-8DC9-BC10460633E8}" srcOrd="0" destOrd="0" presId="urn:microsoft.com/office/officeart/2018/2/layout/IconVerticalSolidList"/>
    <dgm:cxn modelId="{52314474-7940-4A51-B2A5-89C36B5FDF2A}" type="presParOf" srcId="{8AC38D62-D40A-4C03-90E4-2F61E807B6F4}" destId="{A71047BA-937F-4A10-B7D6-5EC59061C5B1}" srcOrd="1" destOrd="0" presId="urn:microsoft.com/office/officeart/2018/2/layout/IconVerticalSolidList"/>
    <dgm:cxn modelId="{4C8A63EF-7A3C-4EE0-8658-85BB2191C0A3}" type="presParOf" srcId="{8AC38D62-D40A-4C03-90E4-2F61E807B6F4}" destId="{EB9852C8-8257-43A9-A364-D7E0EB36D00C}" srcOrd="2" destOrd="0" presId="urn:microsoft.com/office/officeart/2018/2/layout/IconVerticalSolidList"/>
    <dgm:cxn modelId="{47E44C8F-9FC1-40B5-9D86-4CBA6FB2163A}" type="presParOf" srcId="{8AC38D62-D40A-4C03-90E4-2F61E807B6F4}" destId="{11601319-DCBD-4A85-BAD2-A1583DEC0D33}" srcOrd="3" destOrd="0" presId="urn:microsoft.com/office/officeart/2018/2/layout/IconVerticalSolidList"/>
    <dgm:cxn modelId="{00E251E5-445B-4357-BB28-747A807F569A}" type="presParOf" srcId="{BEBE168A-5E85-43CC-B9BA-D1974F9A5753}" destId="{378D9C87-2AA2-4DEF-9C26-0414C8341546}" srcOrd="5" destOrd="0" presId="urn:microsoft.com/office/officeart/2018/2/layout/IconVerticalSolidList"/>
    <dgm:cxn modelId="{E6C2AE3A-3380-4C41-8BA9-FFD8C3939872}" type="presParOf" srcId="{BEBE168A-5E85-43CC-B9BA-D1974F9A5753}" destId="{E8B0D8F5-C29E-460C-BC35-0D0BCC4AC0F4}" srcOrd="6" destOrd="0" presId="urn:microsoft.com/office/officeart/2018/2/layout/IconVerticalSolidList"/>
    <dgm:cxn modelId="{EF35BA32-9620-4959-AC89-DF29C45D0D6F}" type="presParOf" srcId="{E8B0D8F5-C29E-460C-BC35-0D0BCC4AC0F4}" destId="{FEB9F13D-EBB3-4269-AD3F-A189990D212C}" srcOrd="0" destOrd="0" presId="urn:microsoft.com/office/officeart/2018/2/layout/IconVerticalSolidList"/>
    <dgm:cxn modelId="{0A8E7429-8252-4D65-8CF1-0D5CC34036F0}" type="presParOf" srcId="{E8B0D8F5-C29E-460C-BC35-0D0BCC4AC0F4}" destId="{303D3898-0994-4B4B-84CB-BF4F02299DD6}" srcOrd="1" destOrd="0" presId="urn:microsoft.com/office/officeart/2018/2/layout/IconVerticalSolidList"/>
    <dgm:cxn modelId="{E4E14D5E-43AD-4C31-B0DA-86379944BB02}" type="presParOf" srcId="{E8B0D8F5-C29E-460C-BC35-0D0BCC4AC0F4}" destId="{FCE25D95-B996-42AA-8EFF-F28A51E80196}" srcOrd="2" destOrd="0" presId="urn:microsoft.com/office/officeart/2018/2/layout/IconVerticalSolidList"/>
    <dgm:cxn modelId="{412B46E9-57C5-4937-9E3D-F8017F3F1A0F}" type="presParOf" srcId="{E8B0D8F5-C29E-460C-BC35-0D0BCC4AC0F4}" destId="{CD711AD9-E39B-47EE-933A-2D258D8A9069}" srcOrd="3" destOrd="0" presId="urn:microsoft.com/office/officeart/2018/2/layout/IconVerticalSolidList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92373DC-11B1-4708-92E2-E1B8EB8D76D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5_2" csCatId="accent5" phldr="1"/>
      <dgm:spPr/>
    </dgm:pt>
    <dgm:pt modelId="{7084B800-7E1D-4DA6-89C0-37EA52DDBCB8}">
      <dgm:prSet phldrT="[Text]" custT="1"/>
      <dgm:spPr/>
      <dgm:t>
        <a:bodyPr/>
        <a:lstStyle/>
        <a:p>
          <a:pPr rtl="0">
            <a:lnSpc>
              <a:spcPct val="100000"/>
            </a:lnSpc>
          </a:pPr>
          <a:r>
            <a:rPr lang="en-US" sz="2100" dirty="0">
              <a:solidFill>
                <a:schemeClr val="bg2">
                  <a:lumMod val="50000"/>
                </a:schemeClr>
              </a:solidFill>
            </a:rPr>
            <a:t>Mac OS Yosemite or Windows 8, </a:t>
          </a:r>
          <a:r>
            <a:rPr lang="en-US" sz="21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2G </a:t>
          </a:r>
          <a:r>
            <a:rPr lang="en-US" sz="2100" dirty="0">
              <a:solidFill>
                <a:schemeClr val="bg2">
                  <a:lumMod val="50000"/>
                </a:schemeClr>
              </a:solidFill>
            </a:rPr>
            <a:t>RAM and</a:t>
          </a:r>
          <a:r>
            <a:rPr lang="en-US" sz="21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 300MB</a:t>
          </a:r>
          <a:r>
            <a:rPr lang="en-US" sz="2100" dirty="0">
              <a:solidFill>
                <a:schemeClr val="bg2">
                  <a:lumMod val="50000"/>
                </a:schemeClr>
              </a:solidFill>
            </a:rPr>
            <a:t> free space</a:t>
          </a:r>
          <a:r>
            <a:rPr lang="en-US" sz="21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 </a:t>
          </a:r>
          <a:endParaRPr lang="ru-RU" sz="2100" dirty="0">
            <a:solidFill>
              <a:schemeClr val="bg2">
                <a:lumMod val="50000"/>
              </a:schemeClr>
            </a:solidFill>
          </a:endParaRPr>
        </a:p>
      </dgm:t>
    </dgm:pt>
    <dgm:pt modelId="{E459F664-A62C-4466-90D1-14D94F7456F9}" type="parTrans" cxnId="{D7BBB8C6-B60F-4050-B5C1-3F3A86AF4294}">
      <dgm:prSet/>
      <dgm:spPr/>
      <dgm:t>
        <a:bodyPr/>
        <a:lstStyle/>
        <a:p>
          <a:endParaRPr lang="ru-RU"/>
        </a:p>
      </dgm:t>
    </dgm:pt>
    <dgm:pt modelId="{29667D30-8073-4626-A65C-0442C9DA4455}" type="sibTrans" cxnId="{D7BBB8C6-B60F-4050-B5C1-3F3A86AF4294}">
      <dgm:prSet/>
      <dgm:spPr/>
      <dgm:t>
        <a:bodyPr/>
        <a:lstStyle/>
        <a:p>
          <a:endParaRPr lang="ru-RU"/>
        </a:p>
      </dgm:t>
    </dgm:pt>
    <dgm:pt modelId="{4786322A-3DB1-4B13-A039-9C2B4BD33902}">
      <dgm:prSet phldrT="[Text]" custT="1"/>
      <dgm:spPr/>
      <dgm:t>
        <a:bodyPr/>
        <a:lstStyle/>
        <a:p>
          <a:pPr rtl="0">
            <a:lnSpc>
              <a:spcPct val="100000"/>
            </a:lnSpc>
          </a:pPr>
          <a:r>
            <a:rPr lang="en-US" sz="21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 Feature to allow users to stay logged on their device </a:t>
          </a:r>
        </a:p>
      </dgm:t>
    </dgm:pt>
    <dgm:pt modelId="{4F3F2426-EA56-4F79-A02F-DE7A210D680D}" type="parTrans" cxnId="{07D1F65C-7C41-4EB6-A133-CA7F29791640}">
      <dgm:prSet/>
      <dgm:spPr/>
      <dgm:t>
        <a:bodyPr/>
        <a:lstStyle/>
        <a:p>
          <a:endParaRPr lang="ru-RU"/>
        </a:p>
      </dgm:t>
    </dgm:pt>
    <dgm:pt modelId="{7D0A801E-90E9-4D73-A31E-D58F04D3BBF2}" type="sibTrans" cxnId="{07D1F65C-7C41-4EB6-A133-CA7F29791640}">
      <dgm:prSet/>
      <dgm:spPr/>
      <dgm:t>
        <a:bodyPr/>
        <a:lstStyle/>
        <a:p>
          <a:endParaRPr lang="ru-RU"/>
        </a:p>
      </dgm:t>
    </dgm:pt>
    <dgm:pt modelId="{5A259F57-B5C4-40C5-939D-A7C21B16FB47}">
      <dgm:prSet phldrT="[Text]" custT="1"/>
      <dgm:spPr/>
      <dgm:t>
        <a:bodyPr/>
        <a:lstStyle/>
        <a:p>
          <a:pPr algn="l">
            <a:lnSpc>
              <a:spcPct val="100000"/>
            </a:lnSpc>
          </a:pPr>
          <a:r>
            <a:rPr lang="en-US" sz="18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The application is being written in C#. C# has better supports for web application compared to C++and Python</a:t>
          </a:r>
          <a:endParaRPr lang="ru-RU" sz="1800" kern="1200" dirty="0">
            <a:solidFill>
              <a:srgbClr val="E2E2E8">
                <a:lumMod val="50000"/>
              </a:srgbClr>
            </a:solidFill>
            <a:latin typeface="Garamond" panose="02020404030301010803"/>
            <a:ea typeface="+mn-ea"/>
            <a:cs typeface="+mn-cs"/>
          </a:endParaRPr>
        </a:p>
      </dgm:t>
    </dgm:pt>
    <dgm:pt modelId="{E359194E-724D-4C60-BA35-9B441D11C55E}" type="parTrans" cxnId="{7865863E-1BC2-47AE-BBFB-F40F27A905AE}">
      <dgm:prSet/>
      <dgm:spPr/>
      <dgm:t>
        <a:bodyPr/>
        <a:lstStyle/>
        <a:p>
          <a:endParaRPr lang="ru-RU"/>
        </a:p>
      </dgm:t>
    </dgm:pt>
    <dgm:pt modelId="{57311651-50BE-4613-AB4F-1C634C257620}" type="sibTrans" cxnId="{7865863E-1BC2-47AE-BBFB-F40F27A905AE}">
      <dgm:prSet/>
      <dgm:spPr/>
      <dgm:t>
        <a:bodyPr/>
        <a:lstStyle/>
        <a:p>
          <a:endParaRPr lang="ru-RU"/>
        </a:p>
      </dgm:t>
    </dgm:pt>
    <dgm:pt modelId="{BEBE168A-5E85-43CC-B9BA-D1974F9A5753}" type="pres">
      <dgm:prSet presAssocID="{592373DC-11B1-4708-92E2-E1B8EB8D76D8}" presName="root" presStyleCnt="0">
        <dgm:presLayoutVars>
          <dgm:dir/>
          <dgm:resizeHandles val="exact"/>
        </dgm:presLayoutVars>
      </dgm:prSet>
      <dgm:spPr/>
    </dgm:pt>
    <dgm:pt modelId="{6F7D1589-E38C-4EEF-8940-633D1FA307AE}" type="pres">
      <dgm:prSet presAssocID="{7084B800-7E1D-4DA6-89C0-37EA52DDBCB8}" presName="compNode" presStyleCnt="0"/>
      <dgm:spPr/>
    </dgm:pt>
    <dgm:pt modelId="{5055791F-FD8B-4C95-BE9E-DCA1684759AE}" type="pres">
      <dgm:prSet presAssocID="{7084B800-7E1D-4DA6-89C0-37EA52DDBCB8}" presName="bgRect" presStyleLbl="bgShp" presStyleIdx="0" presStyleCnt="3"/>
      <dgm:spPr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</dgm:pt>
    <dgm:pt modelId="{3A2A1665-F91D-4C16-A420-BA5DD166AEE3}" type="pres">
      <dgm:prSet presAssocID="{7084B800-7E1D-4DA6-89C0-37EA52DDBCB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2BD51AD2-3E0A-4639-9A99-2EB58CCE5B59}" type="pres">
      <dgm:prSet presAssocID="{7084B800-7E1D-4DA6-89C0-37EA52DDBCB8}" presName="spaceRect" presStyleCnt="0"/>
      <dgm:spPr/>
    </dgm:pt>
    <dgm:pt modelId="{C777032A-9475-4396-9274-DE9A78A74CC0}" type="pres">
      <dgm:prSet presAssocID="{7084B800-7E1D-4DA6-89C0-37EA52DDBCB8}" presName="parTx" presStyleLbl="revTx" presStyleIdx="0" presStyleCnt="3" custLinFactNeighborX="-5805">
        <dgm:presLayoutVars>
          <dgm:chMax val="0"/>
          <dgm:chPref val="0"/>
        </dgm:presLayoutVars>
      </dgm:prSet>
      <dgm:spPr/>
    </dgm:pt>
    <dgm:pt modelId="{E8F86784-F939-4DC2-B805-3A2239B0770F}" type="pres">
      <dgm:prSet presAssocID="{29667D30-8073-4626-A65C-0442C9DA4455}" presName="sibTrans" presStyleCnt="0"/>
      <dgm:spPr/>
    </dgm:pt>
    <dgm:pt modelId="{B1715078-3176-4DF1-A2E4-CA69BD0DE3DE}" type="pres">
      <dgm:prSet presAssocID="{4786322A-3DB1-4B13-A039-9C2B4BD33902}" presName="compNode" presStyleCnt="0"/>
      <dgm:spPr/>
    </dgm:pt>
    <dgm:pt modelId="{7CF4F8AE-2437-4954-B698-495A078F9E64}" type="pres">
      <dgm:prSet presAssocID="{4786322A-3DB1-4B13-A039-9C2B4BD33902}" presName="bgRect" presStyleLbl="bgShp" presStyleIdx="1" presStyleCnt="3"/>
      <dgm:spPr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</dgm:pt>
    <dgm:pt modelId="{321B0D94-DDA9-4A26-A4C1-0608CDA16D85}" type="pres">
      <dgm:prSet presAssocID="{4786322A-3DB1-4B13-A039-9C2B4BD3390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ream"/>
        </a:ext>
      </dgm:extLst>
    </dgm:pt>
    <dgm:pt modelId="{6B38183A-C137-4797-A6AA-5032FB424C80}" type="pres">
      <dgm:prSet presAssocID="{4786322A-3DB1-4B13-A039-9C2B4BD33902}" presName="spaceRect" presStyleCnt="0"/>
      <dgm:spPr/>
    </dgm:pt>
    <dgm:pt modelId="{8988E990-E700-4C93-BC55-7BF7864AEFFE}" type="pres">
      <dgm:prSet presAssocID="{4786322A-3DB1-4B13-A039-9C2B4BD33902}" presName="parTx" presStyleLbl="revTx" presStyleIdx="1" presStyleCnt="3" custLinFactNeighborX="-5805">
        <dgm:presLayoutVars>
          <dgm:chMax val="0"/>
          <dgm:chPref val="0"/>
        </dgm:presLayoutVars>
      </dgm:prSet>
      <dgm:spPr/>
    </dgm:pt>
    <dgm:pt modelId="{3E0BA4B3-4753-4805-92FA-4429EA7CC897}" type="pres">
      <dgm:prSet presAssocID="{7D0A801E-90E9-4D73-A31E-D58F04D3BBF2}" presName="sibTrans" presStyleCnt="0"/>
      <dgm:spPr/>
    </dgm:pt>
    <dgm:pt modelId="{8AC38D62-D40A-4C03-90E4-2F61E807B6F4}" type="pres">
      <dgm:prSet presAssocID="{5A259F57-B5C4-40C5-939D-A7C21B16FB47}" presName="compNode" presStyleCnt="0"/>
      <dgm:spPr/>
    </dgm:pt>
    <dgm:pt modelId="{362B79DA-BFF8-4895-8DC9-BC10460633E8}" type="pres">
      <dgm:prSet presAssocID="{5A259F57-B5C4-40C5-939D-A7C21B16FB47}" presName="bgRect" presStyleLbl="bgShp" presStyleIdx="2" presStyleCnt="3"/>
      <dgm:spPr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</dgm:pt>
    <dgm:pt modelId="{A71047BA-937F-4A10-B7D6-5EC59061C5B1}" type="pres">
      <dgm:prSet presAssocID="{5A259F57-B5C4-40C5-939D-A7C21B16FB4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EB9852C8-8257-43A9-A364-D7E0EB36D00C}" type="pres">
      <dgm:prSet presAssocID="{5A259F57-B5C4-40C5-939D-A7C21B16FB47}" presName="spaceRect" presStyleCnt="0"/>
      <dgm:spPr/>
    </dgm:pt>
    <dgm:pt modelId="{11601319-DCBD-4A85-BAD2-A1583DEC0D33}" type="pres">
      <dgm:prSet presAssocID="{5A259F57-B5C4-40C5-939D-A7C21B16FB47}" presName="parTx" presStyleLbl="revTx" presStyleIdx="2" presStyleCnt="3" custLinFactNeighborX="-5805">
        <dgm:presLayoutVars>
          <dgm:chMax val="0"/>
          <dgm:chPref val="0"/>
        </dgm:presLayoutVars>
      </dgm:prSet>
      <dgm:spPr/>
    </dgm:pt>
  </dgm:ptLst>
  <dgm:cxnLst>
    <dgm:cxn modelId="{F2303A0F-C26C-A347-822C-DA097F252A6B}" type="presOf" srcId="{5A259F57-B5C4-40C5-939D-A7C21B16FB47}" destId="{11601319-DCBD-4A85-BAD2-A1583DEC0D33}" srcOrd="0" destOrd="0" presId="urn:microsoft.com/office/officeart/2018/2/layout/IconVerticalSolidList"/>
    <dgm:cxn modelId="{63841A12-C18B-1141-BB66-67F94352C339}" type="presOf" srcId="{7084B800-7E1D-4DA6-89C0-37EA52DDBCB8}" destId="{C777032A-9475-4396-9274-DE9A78A74CC0}" srcOrd="0" destOrd="0" presId="urn:microsoft.com/office/officeart/2018/2/layout/IconVerticalSolidList"/>
    <dgm:cxn modelId="{7865863E-1BC2-47AE-BBFB-F40F27A905AE}" srcId="{592373DC-11B1-4708-92E2-E1B8EB8D76D8}" destId="{5A259F57-B5C4-40C5-939D-A7C21B16FB47}" srcOrd="2" destOrd="0" parTransId="{E359194E-724D-4C60-BA35-9B441D11C55E}" sibTransId="{57311651-50BE-4613-AB4F-1C634C257620}"/>
    <dgm:cxn modelId="{07D1F65C-7C41-4EB6-A133-CA7F29791640}" srcId="{592373DC-11B1-4708-92E2-E1B8EB8D76D8}" destId="{4786322A-3DB1-4B13-A039-9C2B4BD33902}" srcOrd="1" destOrd="0" parTransId="{4F3F2426-EA56-4F79-A02F-DE7A210D680D}" sibTransId="{7D0A801E-90E9-4D73-A31E-D58F04D3BBF2}"/>
    <dgm:cxn modelId="{9B527D63-3134-1743-961D-BB943F9BC328}" type="presOf" srcId="{4786322A-3DB1-4B13-A039-9C2B4BD33902}" destId="{8988E990-E700-4C93-BC55-7BF7864AEFFE}" srcOrd="0" destOrd="0" presId="urn:microsoft.com/office/officeart/2018/2/layout/IconVerticalSolidList"/>
    <dgm:cxn modelId="{99FCC3A2-7D1A-B343-BC04-AA140FF8D6F7}" type="presOf" srcId="{592373DC-11B1-4708-92E2-E1B8EB8D76D8}" destId="{BEBE168A-5E85-43CC-B9BA-D1974F9A5753}" srcOrd="0" destOrd="0" presId="urn:microsoft.com/office/officeart/2018/2/layout/IconVerticalSolidList"/>
    <dgm:cxn modelId="{D7BBB8C6-B60F-4050-B5C1-3F3A86AF4294}" srcId="{592373DC-11B1-4708-92E2-E1B8EB8D76D8}" destId="{7084B800-7E1D-4DA6-89C0-37EA52DDBCB8}" srcOrd="0" destOrd="0" parTransId="{E459F664-A62C-4466-90D1-14D94F7456F9}" sibTransId="{29667D30-8073-4626-A65C-0442C9DA4455}"/>
    <dgm:cxn modelId="{EC6A6010-62D0-E741-9ED3-0E0A4F187C22}" type="presParOf" srcId="{BEBE168A-5E85-43CC-B9BA-D1974F9A5753}" destId="{6F7D1589-E38C-4EEF-8940-633D1FA307AE}" srcOrd="0" destOrd="0" presId="urn:microsoft.com/office/officeart/2018/2/layout/IconVerticalSolidList"/>
    <dgm:cxn modelId="{3651A24D-686D-D14B-8701-AFB991DD91A7}" type="presParOf" srcId="{6F7D1589-E38C-4EEF-8940-633D1FA307AE}" destId="{5055791F-FD8B-4C95-BE9E-DCA1684759AE}" srcOrd="0" destOrd="0" presId="urn:microsoft.com/office/officeart/2018/2/layout/IconVerticalSolidList"/>
    <dgm:cxn modelId="{7B546F74-9BC9-8B4A-907D-549F35C2FD3E}" type="presParOf" srcId="{6F7D1589-E38C-4EEF-8940-633D1FA307AE}" destId="{3A2A1665-F91D-4C16-A420-BA5DD166AEE3}" srcOrd="1" destOrd="0" presId="urn:microsoft.com/office/officeart/2018/2/layout/IconVerticalSolidList"/>
    <dgm:cxn modelId="{E8DFB209-C627-2849-A9A8-82FA4FE3CBC9}" type="presParOf" srcId="{6F7D1589-E38C-4EEF-8940-633D1FA307AE}" destId="{2BD51AD2-3E0A-4639-9A99-2EB58CCE5B59}" srcOrd="2" destOrd="0" presId="urn:microsoft.com/office/officeart/2018/2/layout/IconVerticalSolidList"/>
    <dgm:cxn modelId="{366B5496-FD7E-304F-8B99-D11946F94228}" type="presParOf" srcId="{6F7D1589-E38C-4EEF-8940-633D1FA307AE}" destId="{C777032A-9475-4396-9274-DE9A78A74CC0}" srcOrd="3" destOrd="0" presId="urn:microsoft.com/office/officeart/2018/2/layout/IconVerticalSolidList"/>
    <dgm:cxn modelId="{DE81DE76-EB46-0649-BD1A-C07B117C077E}" type="presParOf" srcId="{BEBE168A-5E85-43CC-B9BA-D1974F9A5753}" destId="{E8F86784-F939-4DC2-B805-3A2239B0770F}" srcOrd="1" destOrd="0" presId="urn:microsoft.com/office/officeart/2018/2/layout/IconVerticalSolidList"/>
    <dgm:cxn modelId="{81974EFD-7ED7-404C-A7EA-97800BA1897B}" type="presParOf" srcId="{BEBE168A-5E85-43CC-B9BA-D1974F9A5753}" destId="{B1715078-3176-4DF1-A2E4-CA69BD0DE3DE}" srcOrd="2" destOrd="0" presId="urn:microsoft.com/office/officeart/2018/2/layout/IconVerticalSolidList"/>
    <dgm:cxn modelId="{7B2034C8-584E-E84E-8A99-1E4DA478C58D}" type="presParOf" srcId="{B1715078-3176-4DF1-A2E4-CA69BD0DE3DE}" destId="{7CF4F8AE-2437-4954-B698-495A078F9E64}" srcOrd="0" destOrd="0" presId="urn:microsoft.com/office/officeart/2018/2/layout/IconVerticalSolidList"/>
    <dgm:cxn modelId="{EBEFAFAD-B5F2-8F47-8319-9C351553D79B}" type="presParOf" srcId="{B1715078-3176-4DF1-A2E4-CA69BD0DE3DE}" destId="{321B0D94-DDA9-4A26-A4C1-0608CDA16D85}" srcOrd="1" destOrd="0" presId="urn:microsoft.com/office/officeart/2018/2/layout/IconVerticalSolidList"/>
    <dgm:cxn modelId="{0C0BCCB3-B2AC-DB41-9209-8BD32F39E7CA}" type="presParOf" srcId="{B1715078-3176-4DF1-A2E4-CA69BD0DE3DE}" destId="{6B38183A-C137-4797-A6AA-5032FB424C80}" srcOrd="2" destOrd="0" presId="urn:microsoft.com/office/officeart/2018/2/layout/IconVerticalSolidList"/>
    <dgm:cxn modelId="{6AF7860D-FDAE-D944-A15C-8365DBB36ED6}" type="presParOf" srcId="{B1715078-3176-4DF1-A2E4-CA69BD0DE3DE}" destId="{8988E990-E700-4C93-BC55-7BF7864AEFFE}" srcOrd="3" destOrd="0" presId="urn:microsoft.com/office/officeart/2018/2/layout/IconVerticalSolidList"/>
    <dgm:cxn modelId="{CD041CC3-1B2B-0A49-8583-652223566037}" type="presParOf" srcId="{BEBE168A-5E85-43CC-B9BA-D1974F9A5753}" destId="{3E0BA4B3-4753-4805-92FA-4429EA7CC897}" srcOrd="3" destOrd="0" presId="urn:microsoft.com/office/officeart/2018/2/layout/IconVerticalSolidList"/>
    <dgm:cxn modelId="{C79D7556-5663-3B45-856D-8AD7077904A0}" type="presParOf" srcId="{BEBE168A-5E85-43CC-B9BA-D1974F9A5753}" destId="{8AC38D62-D40A-4C03-90E4-2F61E807B6F4}" srcOrd="4" destOrd="0" presId="urn:microsoft.com/office/officeart/2018/2/layout/IconVerticalSolidList"/>
    <dgm:cxn modelId="{85E93609-D9D6-D04C-A00A-F1246F71060D}" type="presParOf" srcId="{8AC38D62-D40A-4C03-90E4-2F61E807B6F4}" destId="{362B79DA-BFF8-4895-8DC9-BC10460633E8}" srcOrd="0" destOrd="0" presId="urn:microsoft.com/office/officeart/2018/2/layout/IconVerticalSolidList"/>
    <dgm:cxn modelId="{5ED59C04-8791-F04A-BB21-4A3CDC5678C0}" type="presParOf" srcId="{8AC38D62-D40A-4C03-90E4-2F61E807B6F4}" destId="{A71047BA-937F-4A10-B7D6-5EC59061C5B1}" srcOrd="1" destOrd="0" presId="urn:microsoft.com/office/officeart/2018/2/layout/IconVerticalSolidList"/>
    <dgm:cxn modelId="{4BDF84FC-270E-6145-849A-05FD8C710ACF}" type="presParOf" srcId="{8AC38D62-D40A-4C03-90E4-2F61E807B6F4}" destId="{EB9852C8-8257-43A9-A364-D7E0EB36D00C}" srcOrd="2" destOrd="0" presId="urn:microsoft.com/office/officeart/2018/2/layout/IconVerticalSolidList"/>
    <dgm:cxn modelId="{8AF7C97D-0296-3E48-98E6-5ABF5F48FAE1}" type="presParOf" srcId="{8AC38D62-D40A-4C03-90E4-2F61E807B6F4}" destId="{11601319-DCBD-4A85-BAD2-A1583DEC0D33}" srcOrd="3" destOrd="0" presId="urn:microsoft.com/office/officeart/2018/2/layout/IconVerticalSolidList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5406457-6450-4294-BABC-129260963EC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1ADD790-DD0C-43A9-833D-144A6BDBC7C7}">
      <dgm:prSet phldrT="[Text]"/>
      <dgm:spPr/>
      <dgm:t>
        <a:bodyPr/>
        <a:lstStyle/>
        <a:p>
          <a:r>
            <a:rPr lang="en-GB" dirty="0"/>
            <a:t>Trello</a:t>
          </a:r>
        </a:p>
      </dgm:t>
    </dgm:pt>
    <dgm:pt modelId="{6B7A9CCC-B7D4-4C96-8765-D1DF5FB795D9}" type="parTrans" cxnId="{289FD705-4C8F-454C-8AA9-974AA9DC6331}">
      <dgm:prSet/>
      <dgm:spPr/>
      <dgm:t>
        <a:bodyPr/>
        <a:lstStyle/>
        <a:p>
          <a:endParaRPr lang="en-GB"/>
        </a:p>
      </dgm:t>
    </dgm:pt>
    <dgm:pt modelId="{77A105E9-0C43-4167-90A2-E2347C6921DC}" type="sibTrans" cxnId="{289FD705-4C8F-454C-8AA9-974AA9DC6331}">
      <dgm:prSet/>
      <dgm:spPr/>
      <dgm:t>
        <a:bodyPr/>
        <a:lstStyle/>
        <a:p>
          <a:endParaRPr lang="en-GB"/>
        </a:p>
      </dgm:t>
    </dgm:pt>
    <dgm:pt modelId="{76E5DF20-17CE-4B42-AC90-8ECEC70BECE9}">
      <dgm:prSet phldrT="[Text]"/>
      <dgm:spPr/>
      <dgm:t>
        <a:bodyPr/>
        <a:lstStyle/>
        <a:p>
          <a:r>
            <a:rPr lang="en-GB" dirty="0"/>
            <a:t>WhatsApp group</a:t>
          </a:r>
        </a:p>
      </dgm:t>
    </dgm:pt>
    <dgm:pt modelId="{D45F2046-EE2B-4B37-944B-A9517727B44B}" type="parTrans" cxnId="{26DB6355-3D66-4BA0-9C79-AF3F8355F29E}">
      <dgm:prSet/>
      <dgm:spPr/>
      <dgm:t>
        <a:bodyPr/>
        <a:lstStyle/>
        <a:p>
          <a:endParaRPr lang="en-GB"/>
        </a:p>
      </dgm:t>
    </dgm:pt>
    <dgm:pt modelId="{921347C7-79BA-46BC-B262-5CC3681354D4}" type="sibTrans" cxnId="{26DB6355-3D66-4BA0-9C79-AF3F8355F29E}">
      <dgm:prSet/>
      <dgm:spPr/>
      <dgm:t>
        <a:bodyPr/>
        <a:lstStyle/>
        <a:p>
          <a:endParaRPr lang="en-GB"/>
        </a:p>
      </dgm:t>
    </dgm:pt>
    <dgm:pt modelId="{FC4A3166-61E4-448C-8AFE-02E464DFBE0F}">
      <dgm:prSet phldrT="[Text]"/>
      <dgm:spPr/>
      <dgm:t>
        <a:bodyPr/>
        <a:lstStyle/>
        <a:p>
          <a:r>
            <a:rPr lang="en-GB" dirty="0"/>
            <a:t>GitHub (collaboration)</a:t>
          </a:r>
        </a:p>
      </dgm:t>
    </dgm:pt>
    <dgm:pt modelId="{77353ACC-999B-4068-A582-EF96630BE926}" type="parTrans" cxnId="{2DDD1B89-87A4-40FE-8BE8-CBF05F59E63B}">
      <dgm:prSet/>
      <dgm:spPr/>
      <dgm:t>
        <a:bodyPr/>
        <a:lstStyle/>
        <a:p>
          <a:endParaRPr lang="en-GB"/>
        </a:p>
      </dgm:t>
    </dgm:pt>
    <dgm:pt modelId="{0AC6D676-0931-4ECB-BA5B-7B245B14CA7C}" type="sibTrans" cxnId="{2DDD1B89-87A4-40FE-8BE8-CBF05F59E63B}">
      <dgm:prSet/>
      <dgm:spPr/>
      <dgm:t>
        <a:bodyPr/>
        <a:lstStyle/>
        <a:p>
          <a:endParaRPr lang="en-GB"/>
        </a:p>
      </dgm:t>
    </dgm:pt>
    <dgm:pt modelId="{65B1EFFF-221D-494D-BB60-8BBA6E1CC093}" type="pres">
      <dgm:prSet presAssocID="{75406457-6450-4294-BABC-129260963EC1}" presName="linear" presStyleCnt="0">
        <dgm:presLayoutVars>
          <dgm:dir/>
          <dgm:animLvl val="lvl"/>
          <dgm:resizeHandles val="exact"/>
        </dgm:presLayoutVars>
      </dgm:prSet>
      <dgm:spPr/>
    </dgm:pt>
    <dgm:pt modelId="{EADE3839-7A5F-41BE-9E91-30654EB6CA61}" type="pres">
      <dgm:prSet presAssocID="{11ADD790-DD0C-43A9-833D-144A6BDBC7C7}" presName="parentLin" presStyleCnt="0"/>
      <dgm:spPr/>
    </dgm:pt>
    <dgm:pt modelId="{8874607F-C2C5-4539-9744-D402B8992E3E}" type="pres">
      <dgm:prSet presAssocID="{11ADD790-DD0C-43A9-833D-144A6BDBC7C7}" presName="parentLeftMargin" presStyleLbl="node1" presStyleIdx="0" presStyleCnt="3"/>
      <dgm:spPr/>
    </dgm:pt>
    <dgm:pt modelId="{8A981615-0D9F-470A-932C-262D734CC2A1}" type="pres">
      <dgm:prSet presAssocID="{11ADD790-DD0C-43A9-833D-144A6BDBC7C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0D359FA-9FF1-4879-9B55-CD4B374DF91A}" type="pres">
      <dgm:prSet presAssocID="{11ADD790-DD0C-43A9-833D-144A6BDBC7C7}" presName="negativeSpace" presStyleCnt="0"/>
      <dgm:spPr/>
    </dgm:pt>
    <dgm:pt modelId="{F282B087-7237-444B-9341-B3479F871F43}" type="pres">
      <dgm:prSet presAssocID="{11ADD790-DD0C-43A9-833D-144A6BDBC7C7}" presName="childText" presStyleLbl="conFgAcc1" presStyleIdx="0" presStyleCnt="3">
        <dgm:presLayoutVars>
          <dgm:bulletEnabled val="1"/>
        </dgm:presLayoutVars>
      </dgm:prSet>
      <dgm:spPr/>
    </dgm:pt>
    <dgm:pt modelId="{8D3B2F79-B0A0-4690-A95A-CC3F2A07B284}" type="pres">
      <dgm:prSet presAssocID="{77A105E9-0C43-4167-90A2-E2347C6921DC}" presName="spaceBetweenRectangles" presStyleCnt="0"/>
      <dgm:spPr/>
    </dgm:pt>
    <dgm:pt modelId="{B7EAFB8F-05C7-4B6D-A3BA-10B1AB3548A2}" type="pres">
      <dgm:prSet presAssocID="{76E5DF20-17CE-4B42-AC90-8ECEC70BECE9}" presName="parentLin" presStyleCnt="0"/>
      <dgm:spPr/>
    </dgm:pt>
    <dgm:pt modelId="{9A54C7FE-DD03-4F8C-B65D-8C9ED8D127DE}" type="pres">
      <dgm:prSet presAssocID="{76E5DF20-17CE-4B42-AC90-8ECEC70BECE9}" presName="parentLeftMargin" presStyleLbl="node1" presStyleIdx="0" presStyleCnt="3"/>
      <dgm:spPr/>
    </dgm:pt>
    <dgm:pt modelId="{53945021-1829-4DF7-A650-09EF02AABCDD}" type="pres">
      <dgm:prSet presAssocID="{76E5DF20-17CE-4B42-AC90-8ECEC70BECE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36B3CA7-772D-4F72-80CD-C480969947CF}" type="pres">
      <dgm:prSet presAssocID="{76E5DF20-17CE-4B42-AC90-8ECEC70BECE9}" presName="negativeSpace" presStyleCnt="0"/>
      <dgm:spPr/>
    </dgm:pt>
    <dgm:pt modelId="{A9830213-66BC-4182-9F44-8C6AC8B8EFDE}" type="pres">
      <dgm:prSet presAssocID="{76E5DF20-17CE-4B42-AC90-8ECEC70BECE9}" presName="childText" presStyleLbl="conFgAcc1" presStyleIdx="1" presStyleCnt="3">
        <dgm:presLayoutVars>
          <dgm:bulletEnabled val="1"/>
        </dgm:presLayoutVars>
      </dgm:prSet>
      <dgm:spPr/>
    </dgm:pt>
    <dgm:pt modelId="{0E3D3989-96AA-4B17-A6EF-700524495ECC}" type="pres">
      <dgm:prSet presAssocID="{921347C7-79BA-46BC-B262-5CC3681354D4}" presName="spaceBetweenRectangles" presStyleCnt="0"/>
      <dgm:spPr/>
    </dgm:pt>
    <dgm:pt modelId="{6F7460FB-24D4-410B-8AF1-437C27A38FA1}" type="pres">
      <dgm:prSet presAssocID="{FC4A3166-61E4-448C-8AFE-02E464DFBE0F}" presName="parentLin" presStyleCnt="0"/>
      <dgm:spPr/>
    </dgm:pt>
    <dgm:pt modelId="{4C17F2A6-C8D9-4A34-8B9B-94FC900DC82C}" type="pres">
      <dgm:prSet presAssocID="{FC4A3166-61E4-448C-8AFE-02E464DFBE0F}" presName="parentLeftMargin" presStyleLbl="node1" presStyleIdx="1" presStyleCnt="3"/>
      <dgm:spPr/>
    </dgm:pt>
    <dgm:pt modelId="{1951131E-0F74-43A9-AB3B-9EABCEFC5877}" type="pres">
      <dgm:prSet presAssocID="{FC4A3166-61E4-448C-8AFE-02E464DFBE0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D3F4BBD-29AB-46C6-9656-23C47E79E401}" type="pres">
      <dgm:prSet presAssocID="{FC4A3166-61E4-448C-8AFE-02E464DFBE0F}" presName="negativeSpace" presStyleCnt="0"/>
      <dgm:spPr/>
    </dgm:pt>
    <dgm:pt modelId="{37BDE0A7-B685-4A49-83EE-9E1A8E70518A}" type="pres">
      <dgm:prSet presAssocID="{FC4A3166-61E4-448C-8AFE-02E464DFBE0F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89FD705-4C8F-454C-8AA9-974AA9DC6331}" srcId="{75406457-6450-4294-BABC-129260963EC1}" destId="{11ADD790-DD0C-43A9-833D-144A6BDBC7C7}" srcOrd="0" destOrd="0" parTransId="{6B7A9CCC-B7D4-4C96-8765-D1DF5FB795D9}" sibTransId="{77A105E9-0C43-4167-90A2-E2347C6921DC}"/>
    <dgm:cxn modelId="{FD8C0C1D-11A9-494D-AFC8-F34EA24B30C7}" type="presOf" srcId="{75406457-6450-4294-BABC-129260963EC1}" destId="{65B1EFFF-221D-494D-BB60-8BBA6E1CC093}" srcOrd="0" destOrd="0" presId="urn:microsoft.com/office/officeart/2005/8/layout/list1"/>
    <dgm:cxn modelId="{E19AF931-1894-46C4-B0B5-F5313CD649A3}" type="presOf" srcId="{FC4A3166-61E4-448C-8AFE-02E464DFBE0F}" destId="{4C17F2A6-C8D9-4A34-8B9B-94FC900DC82C}" srcOrd="0" destOrd="0" presId="urn:microsoft.com/office/officeart/2005/8/layout/list1"/>
    <dgm:cxn modelId="{67780165-DB08-448A-B31C-E920B6104C29}" type="presOf" srcId="{76E5DF20-17CE-4B42-AC90-8ECEC70BECE9}" destId="{53945021-1829-4DF7-A650-09EF02AABCDD}" srcOrd="1" destOrd="0" presId="urn:microsoft.com/office/officeart/2005/8/layout/list1"/>
    <dgm:cxn modelId="{180BCD52-AE8D-44A5-A503-6094E1BBCB70}" type="presOf" srcId="{FC4A3166-61E4-448C-8AFE-02E464DFBE0F}" destId="{1951131E-0F74-43A9-AB3B-9EABCEFC5877}" srcOrd="1" destOrd="0" presId="urn:microsoft.com/office/officeart/2005/8/layout/list1"/>
    <dgm:cxn modelId="{26DB6355-3D66-4BA0-9C79-AF3F8355F29E}" srcId="{75406457-6450-4294-BABC-129260963EC1}" destId="{76E5DF20-17CE-4B42-AC90-8ECEC70BECE9}" srcOrd="1" destOrd="0" parTransId="{D45F2046-EE2B-4B37-944B-A9517727B44B}" sibTransId="{921347C7-79BA-46BC-B262-5CC3681354D4}"/>
    <dgm:cxn modelId="{2DDD1B89-87A4-40FE-8BE8-CBF05F59E63B}" srcId="{75406457-6450-4294-BABC-129260963EC1}" destId="{FC4A3166-61E4-448C-8AFE-02E464DFBE0F}" srcOrd="2" destOrd="0" parTransId="{77353ACC-999B-4068-A582-EF96630BE926}" sibTransId="{0AC6D676-0931-4ECB-BA5B-7B245B14CA7C}"/>
    <dgm:cxn modelId="{35506095-39B3-4808-969A-BA1EFA775289}" type="presOf" srcId="{11ADD790-DD0C-43A9-833D-144A6BDBC7C7}" destId="{8A981615-0D9F-470A-932C-262D734CC2A1}" srcOrd="1" destOrd="0" presId="urn:microsoft.com/office/officeart/2005/8/layout/list1"/>
    <dgm:cxn modelId="{5ABCF199-433A-4A9E-82B8-7574D2D17EF3}" type="presOf" srcId="{76E5DF20-17CE-4B42-AC90-8ECEC70BECE9}" destId="{9A54C7FE-DD03-4F8C-B65D-8C9ED8D127DE}" srcOrd="0" destOrd="0" presId="urn:microsoft.com/office/officeart/2005/8/layout/list1"/>
    <dgm:cxn modelId="{40A34ED6-B263-42C2-AE86-9F41F929CE48}" type="presOf" srcId="{11ADD790-DD0C-43A9-833D-144A6BDBC7C7}" destId="{8874607F-C2C5-4539-9744-D402B8992E3E}" srcOrd="0" destOrd="0" presId="urn:microsoft.com/office/officeart/2005/8/layout/list1"/>
    <dgm:cxn modelId="{B70D0C1F-7D4B-44EC-A74C-7A551DCCEE3A}" type="presParOf" srcId="{65B1EFFF-221D-494D-BB60-8BBA6E1CC093}" destId="{EADE3839-7A5F-41BE-9E91-30654EB6CA61}" srcOrd="0" destOrd="0" presId="urn:microsoft.com/office/officeart/2005/8/layout/list1"/>
    <dgm:cxn modelId="{D8D49D14-4CF0-40CB-A170-02F4F5B6EABD}" type="presParOf" srcId="{EADE3839-7A5F-41BE-9E91-30654EB6CA61}" destId="{8874607F-C2C5-4539-9744-D402B8992E3E}" srcOrd="0" destOrd="0" presId="urn:microsoft.com/office/officeart/2005/8/layout/list1"/>
    <dgm:cxn modelId="{2ADDE4C6-598D-4BB2-98E2-D3BD81E7730F}" type="presParOf" srcId="{EADE3839-7A5F-41BE-9E91-30654EB6CA61}" destId="{8A981615-0D9F-470A-932C-262D734CC2A1}" srcOrd="1" destOrd="0" presId="urn:microsoft.com/office/officeart/2005/8/layout/list1"/>
    <dgm:cxn modelId="{D4F3844D-C3F3-4C11-88B9-DE3301F1D26E}" type="presParOf" srcId="{65B1EFFF-221D-494D-BB60-8BBA6E1CC093}" destId="{90D359FA-9FF1-4879-9B55-CD4B374DF91A}" srcOrd="1" destOrd="0" presId="urn:microsoft.com/office/officeart/2005/8/layout/list1"/>
    <dgm:cxn modelId="{518EC429-535B-4739-BD7A-77408C9AFE6D}" type="presParOf" srcId="{65B1EFFF-221D-494D-BB60-8BBA6E1CC093}" destId="{F282B087-7237-444B-9341-B3479F871F43}" srcOrd="2" destOrd="0" presId="urn:microsoft.com/office/officeart/2005/8/layout/list1"/>
    <dgm:cxn modelId="{14B0A694-EC92-49F6-92FB-34C887DE02AB}" type="presParOf" srcId="{65B1EFFF-221D-494D-BB60-8BBA6E1CC093}" destId="{8D3B2F79-B0A0-4690-A95A-CC3F2A07B284}" srcOrd="3" destOrd="0" presId="urn:microsoft.com/office/officeart/2005/8/layout/list1"/>
    <dgm:cxn modelId="{C5B09089-AEE7-4D84-974D-3E9AF985C1ED}" type="presParOf" srcId="{65B1EFFF-221D-494D-BB60-8BBA6E1CC093}" destId="{B7EAFB8F-05C7-4B6D-A3BA-10B1AB3548A2}" srcOrd="4" destOrd="0" presId="urn:microsoft.com/office/officeart/2005/8/layout/list1"/>
    <dgm:cxn modelId="{8AFE732E-9B33-4294-8946-8495D331187D}" type="presParOf" srcId="{B7EAFB8F-05C7-4B6D-A3BA-10B1AB3548A2}" destId="{9A54C7FE-DD03-4F8C-B65D-8C9ED8D127DE}" srcOrd="0" destOrd="0" presId="urn:microsoft.com/office/officeart/2005/8/layout/list1"/>
    <dgm:cxn modelId="{C168B29D-4439-4508-9EF8-AFACDC0A6F5D}" type="presParOf" srcId="{B7EAFB8F-05C7-4B6D-A3BA-10B1AB3548A2}" destId="{53945021-1829-4DF7-A650-09EF02AABCDD}" srcOrd="1" destOrd="0" presId="urn:microsoft.com/office/officeart/2005/8/layout/list1"/>
    <dgm:cxn modelId="{A82E5DBF-7D5A-4333-8763-F10023C4C916}" type="presParOf" srcId="{65B1EFFF-221D-494D-BB60-8BBA6E1CC093}" destId="{936B3CA7-772D-4F72-80CD-C480969947CF}" srcOrd="5" destOrd="0" presId="urn:microsoft.com/office/officeart/2005/8/layout/list1"/>
    <dgm:cxn modelId="{FC2B06FC-4120-421B-8F2D-665C5D9F60CE}" type="presParOf" srcId="{65B1EFFF-221D-494D-BB60-8BBA6E1CC093}" destId="{A9830213-66BC-4182-9F44-8C6AC8B8EFDE}" srcOrd="6" destOrd="0" presId="urn:microsoft.com/office/officeart/2005/8/layout/list1"/>
    <dgm:cxn modelId="{07C3A2AC-A149-47AD-AD6B-2C0D311F1207}" type="presParOf" srcId="{65B1EFFF-221D-494D-BB60-8BBA6E1CC093}" destId="{0E3D3989-96AA-4B17-A6EF-700524495ECC}" srcOrd="7" destOrd="0" presId="urn:microsoft.com/office/officeart/2005/8/layout/list1"/>
    <dgm:cxn modelId="{4FD893DD-AAB6-46EE-B85F-321DD14205FA}" type="presParOf" srcId="{65B1EFFF-221D-494D-BB60-8BBA6E1CC093}" destId="{6F7460FB-24D4-410B-8AF1-437C27A38FA1}" srcOrd="8" destOrd="0" presId="urn:microsoft.com/office/officeart/2005/8/layout/list1"/>
    <dgm:cxn modelId="{E2E4CEED-502C-4C46-A882-8FC8E3DF6132}" type="presParOf" srcId="{6F7460FB-24D4-410B-8AF1-437C27A38FA1}" destId="{4C17F2A6-C8D9-4A34-8B9B-94FC900DC82C}" srcOrd="0" destOrd="0" presId="urn:microsoft.com/office/officeart/2005/8/layout/list1"/>
    <dgm:cxn modelId="{A313D41A-F711-473E-8C97-C0F204ADF6E7}" type="presParOf" srcId="{6F7460FB-24D4-410B-8AF1-437C27A38FA1}" destId="{1951131E-0F74-43A9-AB3B-9EABCEFC5877}" srcOrd="1" destOrd="0" presId="urn:microsoft.com/office/officeart/2005/8/layout/list1"/>
    <dgm:cxn modelId="{16A9783D-B0AC-4897-99B7-4D4CC8D2A042}" type="presParOf" srcId="{65B1EFFF-221D-494D-BB60-8BBA6E1CC093}" destId="{AD3F4BBD-29AB-46C6-9656-23C47E79E401}" srcOrd="9" destOrd="0" presId="urn:microsoft.com/office/officeart/2005/8/layout/list1"/>
    <dgm:cxn modelId="{2FB48DC7-6C3E-4D94-B6FA-46D0136DAF3A}" type="presParOf" srcId="{65B1EFFF-221D-494D-BB60-8BBA6E1CC093}" destId="{37BDE0A7-B685-4A49-83EE-9E1A8E70518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70BCB8-2CA8-4281-8C3E-9646AA407DE2}">
      <dsp:nvSpPr>
        <dsp:cNvPr id="0" name=""/>
        <dsp:cNvSpPr/>
      </dsp:nvSpPr>
      <dsp:spPr>
        <a:xfrm>
          <a:off x="477859" y="656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 err="1">
              <a:solidFill>
                <a:schemeClr val="accent1">
                  <a:lumMod val="75000"/>
                </a:schemeClr>
              </a:solidFill>
            </a:rPr>
            <a:t>Tamuka</a:t>
          </a:r>
          <a:r>
            <a:rPr lang="en-US" sz="2100" b="1" kern="1200" dirty="0">
              <a:solidFill>
                <a:schemeClr val="accent1">
                  <a:lumMod val="75000"/>
                </a:schemeClr>
              </a:solidFill>
            </a:rPr>
            <a:t> Mutasa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Project Manager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477859" y="656"/>
        <a:ext cx="3123798" cy="1628901"/>
      </dsp:txXfrm>
    </dsp:sp>
    <dsp:sp modelId="{B86E23A3-742D-4587-88CF-2D56A8442149}">
      <dsp:nvSpPr>
        <dsp:cNvPr id="0" name=""/>
        <dsp:cNvSpPr/>
      </dsp:nvSpPr>
      <dsp:spPr>
        <a:xfrm>
          <a:off x="3873141" y="656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Thuraya Almutairi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  <a:p>
          <a:pPr marL="0"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Head of Documentation 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3873141" y="656"/>
        <a:ext cx="3123798" cy="1628901"/>
      </dsp:txXfrm>
    </dsp:sp>
    <dsp:sp modelId="{D64973A5-4E87-44F1-B369-B0D5E0C2A462}">
      <dsp:nvSpPr>
        <dsp:cNvPr id="0" name=""/>
        <dsp:cNvSpPr/>
      </dsp:nvSpPr>
      <dsp:spPr>
        <a:xfrm>
          <a:off x="7268423" y="656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Ethan Harris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Chief Technology Officer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7268423" y="656"/>
        <a:ext cx="3123798" cy="1628901"/>
      </dsp:txXfrm>
    </dsp:sp>
    <dsp:sp modelId="{18405FE4-7B27-4C69-B6FE-12C8B84249EF}">
      <dsp:nvSpPr>
        <dsp:cNvPr id="0" name=""/>
        <dsp:cNvSpPr/>
      </dsp:nvSpPr>
      <dsp:spPr>
        <a:xfrm>
          <a:off x="3873141" y="1901041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Metin Konde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Head of Operations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3873141" y="1901041"/>
        <a:ext cx="3123798" cy="16289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3D9F34-C7F0-481D-B5E2-E9EDBE5DC47F}">
      <dsp:nvSpPr>
        <dsp:cNvPr id="0" name=""/>
        <dsp:cNvSpPr/>
      </dsp:nvSpPr>
      <dsp:spPr>
        <a:xfrm>
          <a:off x="0" y="41340"/>
          <a:ext cx="6858000" cy="678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Team roles</a:t>
          </a:r>
          <a:endParaRPr lang="en-US" sz="2900" kern="1200"/>
        </a:p>
      </dsp:txBody>
      <dsp:txXfrm>
        <a:off x="33127" y="74467"/>
        <a:ext cx="6791746" cy="612346"/>
      </dsp:txXfrm>
    </dsp:sp>
    <dsp:sp modelId="{BF92FBB7-7C3B-4C1E-95A8-4247BF55BDEE}">
      <dsp:nvSpPr>
        <dsp:cNvPr id="0" name=""/>
        <dsp:cNvSpPr/>
      </dsp:nvSpPr>
      <dsp:spPr>
        <a:xfrm>
          <a:off x="0" y="803460"/>
          <a:ext cx="6858000" cy="678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Project details</a:t>
          </a:r>
          <a:endParaRPr lang="en-US" sz="2900" kern="1200"/>
        </a:p>
      </dsp:txBody>
      <dsp:txXfrm>
        <a:off x="33127" y="836587"/>
        <a:ext cx="6791746" cy="612346"/>
      </dsp:txXfrm>
    </dsp:sp>
    <dsp:sp modelId="{08D50636-FA4C-44CE-9C4B-97921E6AFEB0}">
      <dsp:nvSpPr>
        <dsp:cNvPr id="0" name=""/>
        <dsp:cNvSpPr/>
      </dsp:nvSpPr>
      <dsp:spPr>
        <a:xfrm>
          <a:off x="0" y="1565580"/>
          <a:ext cx="6858000" cy="678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User Requirements Survey  </a:t>
          </a:r>
          <a:endParaRPr lang="en-US" sz="2900" kern="1200"/>
        </a:p>
      </dsp:txBody>
      <dsp:txXfrm>
        <a:off x="33127" y="1598707"/>
        <a:ext cx="6791746" cy="612346"/>
      </dsp:txXfrm>
    </dsp:sp>
    <dsp:sp modelId="{D2E27F78-BAF6-48AF-A577-E7EA6C7130DF}">
      <dsp:nvSpPr>
        <dsp:cNvPr id="0" name=""/>
        <dsp:cNvSpPr/>
      </dsp:nvSpPr>
      <dsp:spPr>
        <a:xfrm>
          <a:off x="0" y="2327700"/>
          <a:ext cx="6858000" cy="678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Flowchart</a:t>
          </a:r>
          <a:endParaRPr lang="en-US" sz="2900" kern="1200"/>
        </a:p>
      </dsp:txBody>
      <dsp:txXfrm>
        <a:off x="33127" y="2360827"/>
        <a:ext cx="6791746" cy="612346"/>
      </dsp:txXfrm>
    </dsp:sp>
    <dsp:sp modelId="{54B3BB34-65E9-48FB-827A-4A23A4A085DE}">
      <dsp:nvSpPr>
        <dsp:cNvPr id="0" name=""/>
        <dsp:cNvSpPr/>
      </dsp:nvSpPr>
      <dsp:spPr>
        <a:xfrm>
          <a:off x="0" y="3089820"/>
          <a:ext cx="6858000" cy="678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Development approach</a:t>
          </a:r>
          <a:endParaRPr lang="en-US" sz="2900" kern="1200"/>
        </a:p>
      </dsp:txBody>
      <dsp:txXfrm>
        <a:off x="33127" y="3122947"/>
        <a:ext cx="6791746" cy="612346"/>
      </dsp:txXfrm>
    </dsp:sp>
    <dsp:sp modelId="{782F3253-36D8-47DD-935A-5F270ADB5C0C}">
      <dsp:nvSpPr>
        <dsp:cNvPr id="0" name=""/>
        <dsp:cNvSpPr/>
      </dsp:nvSpPr>
      <dsp:spPr>
        <a:xfrm>
          <a:off x="0" y="3851940"/>
          <a:ext cx="6858000" cy="678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Team communication</a:t>
          </a:r>
          <a:endParaRPr lang="en-US" sz="2900" kern="1200"/>
        </a:p>
      </dsp:txBody>
      <dsp:txXfrm>
        <a:off x="33127" y="3885067"/>
        <a:ext cx="6791746" cy="612346"/>
      </dsp:txXfrm>
    </dsp:sp>
    <dsp:sp modelId="{602DAE9F-F465-4F2B-B49B-B6716624D97A}">
      <dsp:nvSpPr>
        <dsp:cNvPr id="0" name=""/>
        <dsp:cNvSpPr/>
      </dsp:nvSpPr>
      <dsp:spPr>
        <a:xfrm>
          <a:off x="0" y="4614059"/>
          <a:ext cx="6858000" cy="678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Data protection &amp; Privacy</a:t>
          </a:r>
          <a:endParaRPr lang="en-US" sz="2900" kern="1200"/>
        </a:p>
      </dsp:txBody>
      <dsp:txXfrm>
        <a:off x="33127" y="4647186"/>
        <a:ext cx="6791746" cy="6123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55791F-FD8B-4C95-BE9E-DCA1684759AE}">
      <dsp:nvSpPr>
        <dsp:cNvPr id="0" name=""/>
        <dsp:cNvSpPr/>
      </dsp:nvSpPr>
      <dsp:spPr>
        <a:xfrm>
          <a:off x="0" y="1555"/>
          <a:ext cx="4664075" cy="788415"/>
        </a:xfrm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2A1665-F91D-4C16-A420-BA5DD166AEE3}">
      <dsp:nvSpPr>
        <dsp:cNvPr id="0" name=""/>
        <dsp:cNvSpPr/>
      </dsp:nvSpPr>
      <dsp:spPr>
        <a:xfrm>
          <a:off x="238495" y="178949"/>
          <a:ext cx="433628" cy="4336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77032A-9475-4396-9274-DE9A78A74CC0}">
      <dsp:nvSpPr>
        <dsp:cNvPr id="0" name=""/>
        <dsp:cNvSpPr/>
      </dsp:nvSpPr>
      <dsp:spPr>
        <a:xfrm>
          <a:off x="692732" y="1555"/>
          <a:ext cx="3753454" cy="788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441" tIns="83441" rIns="83441" bIns="83441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solidFill>
                <a:schemeClr val="bg2">
                  <a:lumMod val="50000"/>
                </a:schemeClr>
              </a:solidFill>
            </a:rPr>
            <a:t>Librarian can add or remove books/users</a:t>
          </a:r>
          <a:endParaRPr lang="ru-RU" sz="21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692732" y="1555"/>
        <a:ext cx="3753454" cy="788415"/>
      </dsp:txXfrm>
    </dsp:sp>
    <dsp:sp modelId="{7CF4F8AE-2437-4954-B698-495A078F9E64}">
      <dsp:nvSpPr>
        <dsp:cNvPr id="0" name=""/>
        <dsp:cNvSpPr/>
      </dsp:nvSpPr>
      <dsp:spPr>
        <a:xfrm>
          <a:off x="0" y="987075"/>
          <a:ext cx="4664075" cy="788415"/>
        </a:xfrm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1B0D94-DDA9-4A26-A4C1-0608CDA16D85}">
      <dsp:nvSpPr>
        <dsp:cNvPr id="0" name=""/>
        <dsp:cNvSpPr/>
      </dsp:nvSpPr>
      <dsp:spPr>
        <a:xfrm>
          <a:off x="238495" y="1164469"/>
          <a:ext cx="433628" cy="4336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88E990-E700-4C93-BC55-7BF7864AEFFE}">
      <dsp:nvSpPr>
        <dsp:cNvPr id="0" name=""/>
        <dsp:cNvSpPr/>
      </dsp:nvSpPr>
      <dsp:spPr>
        <a:xfrm>
          <a:off x="692732" y="987075"/>
          <a:ext cx="3753454" cy="788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441" tIns="83441" rIns="83441" bIns="83441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Members can see and checkout available books</a:t>
          </a:r>
          <a:endParaRPr lang="ru-RU" sz="2100" kern="1200" dirty="0">
            <a:solidFill>
              <a:srgbClr val="E2E2E8">
                <a:lumMod val="50000"/>
              </a:srgbClr>
            </a:solidFill>
            <a:latin typeface="Garamond" panose="02020404030301010803"/>
            <a:ea typeface="+mn-ea"/>
            <a:cs typeface="+mn-cs"/>
          </a:endParaRPr>
        </a:p>
      </dsp:txBody>
      <dsp:txXfrm>
        <a:off x="692732" y="987075"/>
        <a:ext cx="3753454" cy="788415"/>
      </dsp:txXfrm>
    </dsp:sp>
    <dsp:sp modelId="{362B79DA-BFF8-4895-8DC9-BC10460633E8}">
      <dsp:nvSpPr>
        <dsp:cNvPr id="0" name=""/>
        <dsp:cNvSpPr/>
      </dsp:nvSpPr>
      <dsp:spPr>
        <a:xfrm>
          <a:off x="0" y="1972595"/>
          <a:ext cx="4664075" cy="788415"/>
        </a:xfrm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1047BA-937F-4A10-B7D6-5EC59061C5B1}">
      <dsp:nvSpPr>
        <dsp:cNvPr id="0" name=""/>
        <dsp:cNvSpPr/>
      </dsp:nvSpPr>
      <dsp:spPr>
        <a:xfrm>
          <a:off x="238495" y="2149989"/>
          <a:ext cx="433628" cy="43362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601319-DCBD-4A85-BAD2-A1583DEC0D33}">
      <dsp:nvSpPr>
        <dsp:cNvPr id="0" name=""/>
        <dsp:cNvSpPr/>
      </dsp:nvSpPr>
      <dsp:spPr>
        <a:xfrm>
          <a:off x="692732" y="1972595"/>
          <a:ext cx="3753454" cy="788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441" tIns="83441" rIns="83441" bIns="83441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Administration of fines for late return and lost books</a:t>
          </a:r>
          <a:endParaRPr lang="ru-RU" sz="2100" kern="1200" dirty="0">
            <a:solidFill>
              <a:srgbClr val="E2E2E8">
                <a:lumMod val="50000"/>
              </a:srgbClr>
            </a:solidFill>
            <a:latin typeface="Garamond" panose="02020404030301010803"/>
            <a:ea typeface="+mn-ea"/>
            <a:cs typeface="+mn-cs"/>
          </a:endParaRPr>
        </a:p>
      </dsp:txBody>
      <dsp:txXfrm>
        <a:off x="692732" y="1972595"/>
        <a:ext cx="3753454" cy="788415"/>
      </dsp:txXfrm>
    </dsp:sp>
    <dsp:sp modelId="{FEB9F13D-EBB3-4269-AD3F-A189990D212C}">
      <dsp:nvSpPr>
        <dsp:cNvPr id="0" name=""/>
        <dsp:cNvSpPr/>
      </dsp:nvSpPr>
      <dsp:spPr>
        <a:xfrm>
          <a:off x="0" y="2958115"/>
          <a:ext cx="4664075" cy="788415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3D3898-0994-4B4B-84CB-BF4F02299DD6}">
      <dsp:nvSpPr>
        <dsp:cNvPr id="0" name=""/>
        <dsp:cNvSpPr/>
      </dsp:nvSpPr>
      <dsp:spPr>
        <a:xfrm>
          <a:off x="238495" y="3135509"/>
          <a:ext cx="433628" cy="43362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711AD9-E39B-47EE-933A-2D258D8A9069}">
      <dsp:nvSpPr>
        <dsp:cNvPr id="0" name=""/>
        <dsp:cNvSpPr/>
      </dsp:nvSpPr>
      <dsp:spPr>
        <a:xfrm>
          <a:off x="910620" y="2958115"/>
          <a:ext cx="3753454" cy="788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441" tIns="83441" rIns="83441" bIns="83441" numCol="1" spcCol="1270" anchor="ctr" anchorCtr="0">
          <a:noAutofit/>
        </a:bodyPr>
        <a:lstStyle/>
        <a:p>
          <a:pPr marL="0" lvl="0" indent="0" algn="l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Garamond" panose="02020404030301010803"/>
              <a:ea typeface="+mn-ea"/>
              <a:cs typeface="+mn-cs"/>
            </a:rPr>
            <a:t>Prevents bookings of items out of inventory </a:t>
          </a:r>
        </a:p>
      </dsp:txBody>
      <dsp:txXfrm>
        <a:off x="910620" y="2958115"/>
        <a:ext cx="3753454" cy="7884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55791F-FD8B-4C95-BE9E-DCA1684759AE}">
      <dsp:nvSpPr>
        <dsp:cNvPr id="0" name=""/>
        <dsp:cNvSpPr/>
      </dsp:nvSpPr>
      <dsp:spPr>
        <a:xfrm>
          <a:off x="0" y="3401"/>
          <a:ext cx="4664075" cy="1072537"/>
        </a:xfrm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2A1665-F91D-4C16-A420-BA5DD166AEE3}">
      <dsp:nvSpPr>
        <dsp:cNvPr id="0" name=""/>
        <dsp:cNvSpPr/>
      </dsp:nvSpPr>
      <dsp:spPr>
        <a:xfrm>
          <a:off x="324442" y="244722"/>
          <a:ext cx="590472" cy="58989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77032A-9475-4396-9274-DE9A78A74CC0}">
      <dsp:nvSpPr>
        <dsp:cNvPr id="0" name=""/>
        <dsp:cNvSpPr/>
      </dsp:nvSpPr>
      <dsp:spPr>
        <a:xfrm>
          <a:off x="1043371" y="3401"/>
          <a:ext cx="3376160" cy="10735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621" tIns="113621" rIns="113621" bIns="113621" numCol="1" spcCol="1270" anchor="ctr" anchorCtr="0">
          <a:noAutofit/>
        </a:bodyPr>
        <a:lstStyle/>
        <a:p>
          <a:pPr marL="0" lvl="0" indent="0" algn="l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solidFill>
                <a:schemeClr val="bg2">
                  <a:lumMod val="50000"/>
                </a:schemeClr>
              </a:solidFill>
            </a:rPr>
            <a:t>Mac OS Yosemite or Windows 8, </a:t>
          </a:r>
          <a:r>
            <a:rPr lang="en-US" sz="2100" kern="12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2G </a:t>
          </a:r>
          <a:r>
            <a:rPr lang="en-US" sz="2100" kern="1200" dirty="0">
              <a:solidFill>
                <a:schemeClr val="bg2">
                  <a:lumMod val="50000"/>
                </a:schemeClr>
              </a:solidFill>
            </a:rPr>
            <a:t>RAM and</a:t>
          </a:r>
          <a:r>
            <a:rPr lang="en-US" sz="2100" kern="12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 300MB</a:t>
          </a:r>
          <a:r>
            <a:rPr lang="en-US" sz="2100" kern="1200" dirty="0">
              <a:solidFill>
                <a:schemeClr val="bg2">
                  <a:lumMod val="50000"/>
                </a:schemeClr>
              </a:solidFill>
            </a:rPr>
            <a:t> free space</a:t>
          </a:r>
          <a:r>
            <a:rPr lang="en-US" sz="2100" kern="1200" dirty="0">
              <a:solidFill>
                <a:schemeClr val="bg2">
                  <a:lumMod val="50000"/>
                </a:schemeClr>
              </a:solidFill>
              <a:latin typeface="Garamond" panose="02020404030301010803"/>
            </a:rPr>
            <a:t> </a:t>
          </a:r>
          <a:endParaRPr lang="ru-RU" sz="21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1043371" y="3401"/>
        <a:ext cx="3376160" cy="1073585"/>
      </dsp:txXfrm>
    </dsp:sp>
    <dsp:sp modelId="{7CF4F8AE-2437-4954-B698-495A078F9E64}">
      <dsp:nvSpPr>
        <dsp:cNvPr id="0" name=""/>
        <dsp:cNvSpPr/>
      </dsp:nvSpPr>
      <dsp:spPr>
        <a:xfrm>
          <a:off x="0" y="1337250"/>
          <a:ext cx="4664075" cy="1072537"/>
        </a:xfrm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1B0D94-DDA9-4A26-A4C1-0608CDA16D85}">
      <dsp:nvSpPr>
        <dsp:cNvPr id="0" name=""/>
        <dsp:cNvSpPr/>
      </dsp:nvSpPr>
      <dsp:spPr>
        <a:xfrm>
          <a:off x="324442" y="1578571"/>
          <a:ext cx="590472" cy="58989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88E990-E700-4C93-BC55-7BF7864AEFFE}">
      <dsp:nvSpPr>
        <dsp:cNvPr id="0" name=""/>
        <dsp:cNvSpPr/>
      </dsp:nvSpPr>
      <dsp:spPr>
        <a:xfrm>
          <a:off x="1043371" y="1337250"/>
          <a:ext cx="3376160" cy="10735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621" tIns="113621" rIns="113621" bIns="113621" numCol="1" spcCol="1270" anchor="ctr" anchorCtr="0">
          <a:noAutofit/>
        </a:bodyPr>
        <a:lstStyle/>
        <a:p>
          <a:pPr marL="0" lvl="0" indent="0" algn="l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 Feature to allow users to stay logged on their device </a:t>
          </a:r>
        </a:p>
      </dsp:txBody>
      <dsp:txXfrm>
        <a:off x="1043371" y="1337250"/>
        <a:ext cx="3376160" cy="1073585"/>
      </dsp:txXfrm>
    </dsp:sp>
    <dsp:sp modelId="{362B79DA-BFF8-4895-8DC9-BC10460633E8}">
      <dsp:nvSpPr>
        <dsp:cNvPr id="0" name=""/>
        <dsp:cNvSpPr/>
      </dsp:nvSpPr>
      <dsp:spPr>
        <a:xfrm>
          <a:off x="0" y="2671099"/>
          <a:ext cx="4664075" cy="1072537"/>
        </a:xfrm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1047BA-937F-4A10-B7D6-5EC59061C5B1}">
      <dsp:nvSpPr>
        <dsp:cNvPr id="0" name=""/>
        <dsp:cNvSpPr/>
      </dsp:nvSpPr>
      <dsp:spPr>
        <a:xfrm>
          <a:off x="324442" y="2912420"/>
          <a:ext cx="590472" cy="58989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601319-DCBD-4A85-BAD2-A1583DEC0D33}">
      <dsp:nvSpPr>
        <dsp:cNvPr id="0" name=""/>
        <dsp:cNvSpPr/>
      </dsp:nvSpPr>
      <dsp:spPr>
        <a:xfrm>
          <a:off x="1043371" y="2671099"/>
          <a:ext cx="3376160" cy="10735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621" tIns="113621" rIns="113621" bIns="113621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The application is being written in C#. C# has better supports for web application compared to C++and Python</a:t>
          </a:r>
          <a:endParaRPr lang="ru-RU" sz="1800" kern="1200" dirty="0">
            <a:solidFill>
              <a:srgbClr val="E2E2E8">
                <a:lumMod val="50000"/>
              </a:srgbClr>
            </a:solidFill>
            <a:latin typeface="Garamond" panose="02020404030301010803"/>
            <a:ea typeface="+mn-ea"/>
            <a:cs typeface="+mn-cs"/>
          </a:endParaRPr>
        </a:p>
      </dsp:txBody>
      <dsp:txXfrm>
        <a:off x="1043371" y="2671099"/>
        <a:ext cx="3376160" cy="107358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82B087-7237-444B-9341-B3479F871F43}">
      <dsp:nvSpPr>
        <dsp:cNvPr id="0" name=""/>
        <dsp:cNvSpPr/>
      </dsp:nvSpPr>
      <dsp:spPr>
        <a:xfrm>
          <a:off x="0" y="457803"/>
          <a:ext cx="4664075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981615-0D9F-470A-932C-262D734CC2A1}">
      <dsp:nvSpPr>
        <dsp:cNvPr id="0" name=""/>
        <dsp:cNvSpPr/>
      </dsp:nvSpPr>
      <dsp:spPr>
        <a:xfrm>
          <a:off x="233203" y="44523"/>
          <a:ext cx="3264852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404" tIns="0" rIns="123404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Trello</a:t>
          </a:r>
        </a:p>
      </dsp:txBody>
      <dsp:txXfrm>
        <a:off x="273552" y="84872"/>
        <a:ext cx="3184154" cy="745862"/>
      </dsp:txXfrm>
    </dsp:sp>
    <dsp:sp modelId="{A9830213-66BC-4182-9F44-8C6AC8B8EFDE}">
      <dsp:nvSpPr>
        <dsp:cNvPr id="0" name=""/>
        <dsp:cNvSpPr/>
      </dsp:nvSpPr>
      <dsp:spPr>
        <a:xfrm>
          <a:off x="0" y="1727883"/>
          <a:ext cx="4664075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945021-1829-4DF7-A650-09EF02AABCDD}">
      <dsp:nvSpPr>
        <dsp:cNvPr id="0" name=""/>
        <dsp:cNvSpPr/>
      </dsp:nvSpPr>
      <dsp:spPr>
        <a:xfrm>
          <a:off x="233203" y="1314603"/>
          <a:ext cx="3264852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404" tIns="0" rIns="123404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WhatsApp group</a:t>
          </a:r>
        </a:p>
      </dsp:txBody>
      <dsp:txXfrm>
        <a:off x="273552" y="1354952"/>
        <a:ext cx="3184154" cy="745862"/>
      </dsp:txXfrm>
    </dsp:sp>
    <dsp:sp modelId="{37BDE0A7-B685-4A49-83EE-9E1A8E70518A}">
      <dsp:nvSpPr>
        <dsp:cNvPr id="0" name=""/>
        <dsp:cNvSpPr/>
      </dsp:nvSpPr>
      <dsp:spPr>
        <a:xfrm>
          <a:off x="0" y="2997963"/>
          <a:ext cx="4664075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51131E-0F74-43A9-AB3B-9EABCEFC5877}">
      <dsp:nvSpPr>
        <dsp:cNvPr id="0" name=""/>
        <dsp:cNvSpPr/>
      </dsp:nvSpPr>
      <dsp:spPr>
        <a:xfrm>
          <a:off x="233203" y="2584683"/>
          <a:ext cx="3264852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404" tIns="0" rIns="123404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GitHub (collaboration)</a:t>
          </a:r>
        </a:p>
      </dsp:txBody>
      <dsp:txXfrm>
        <a:off x="273552" y="2625032"/>
        <a:ext cx="3184154" cy="745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CB4F3C-75A8-4BB8-A18E-B730DDD68B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AE10D8-98A5-4E68-A41F-7AA79FF696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764CF-3664-45D0-9B27-4222DB1A6BA7}" type="datetimeFigureOut">
              <a:rPr lang="en-US" smtClean="0"/>
              <a:t>11/17/2021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7EF411-0DAB-4BCE-94A8-E903E20549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1237F-7CCA-4423-B624-29C06FF2E74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CD4AB-B9A2-4248-B31F-8EBC71546D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779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jp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F7E720-7243-402E-A0D4-CE3189C951A5}" type="datetimeFigureOut">
              <a:rPr lang="en-US" noProof="0" smtClean="0"/>
              <a:t>11/17/2021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BE9C73-6CDE-45E2-97F8-E3C5308FA23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6349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4707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8947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199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812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805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854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1030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5810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758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512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041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019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0" kern="1200" cap="none" spc="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80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CD7A40E7-331A-409D-8385-D6893D1EA86A}"/>
              </a:ext>
            </a:extLst>
          </p:cNvPr>
          <p:cNvSpPr/>
          <p:nvPr userDrawn="1"/>
        </p:nvSpPr>
        <p:spPr>
          <a:xfrm>
            <a:off x="948394" y="941695"/>
            <a:ext cx="5452526" cy="497461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75561E95-1FD2-4358-9E4C-3D2E929E48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48394 w 12192000"/>
              <a:gd name="connsiteY0" fmla="*/ 941695 h 6858000"/>
              <a:gd name="connsiteX1" fmla="*/ 948394 w 12192000"/>
              <a:gd name="connsiteY1" fmla="*/ 5916305 h 6858000"/>
              <a:gd name="connsiteX2" fmla="*/ 6400920 w 12192000"/>
              <a:gd name="connsiteY2" fmla="*/ 5916305 h 6858000"/>
              <a:gd name="connsiteX3" fmla="*/ 6400920 w 12192000"/>
              <a:gd name="connsiteY3" fmla="*/ 941695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948394" y="941695"/>
                </a:moveTo>
                <a:lnTo>
                  <a:pt x="948394" y="5916305"/>
                </a:lnTo>
                <a:lnTo>
                  <a:pt x="6400920" y="5916305"/>
                </a:lnTo>
                <a:lnTo>
                  <a:pt x="6400920" y="94169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noProof="0" smtClean="0"/>
              <a:t>11/17/2021</a:t>
            </a:fld>
            <a:endParaRPr lang="en-US" noProof="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noProof="0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6E7077FF-6FAE-4A98-862F-3A2F931B958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357950" y="2852792"/>
            <a:ext cx="4633415" cy="257219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1E07B6-8D69-4F8A-9729-400511B37F8B}"/>
              </a:ext>
            </a:extLst>
          </p:cNvPr>
          <p:cNvSpPr/>
          <p:nvPr userDrawn="1"/>
        </p:nvSpPr>
        <p:spPr>
          <a:xfrm>
            <a:off x="1101715" y="1106424"/>
            <a:ext cx="5120640" cy="46451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7950" y="1352804"/>
            <a:ext cx="4633415" cy="1333641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0" kern="1200" cap="none" spc="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11138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01001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558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3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56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F2F0876-DA34-44C2-B05E-66533803FE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33400" y="246600"/>
            <a:ext cx="11725200" cy="636480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ru-RU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E352C7E-BCE1-47CD-872E-2935DD89FC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2488" y="2103438"/>
            <a:ext cx="5243512" cy="3748087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ru-RU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26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59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772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951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64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24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9" r:id="rId5"/>
    <p:sldLayoutId id="2147483730" r:id="rId6"/>
    <p:sldLayoutId id="2147483736" r:id="rId7"/>
    <p:sldLayoutId id="2147483737" r:id="rId8"/>
    <p:sldLayoutId id="2147483727" r:id="rId9"/>
    <p:sldLayoutId id="2147483741" r:id="rId10"/>
    <p:sldLayoutId id="2147483740" r:id="rId11"/>
    <p:sldLayoutId id="2147483728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diagramLayout" Target="../diagrams/layout5.xml"/><Relationship Id="rId7" Type="http://schemas.openxmlformats.org/officeDocument/2006/relationships/image" Target="../media/image16.jpe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3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6.jp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7.jpg"/><Relationship Id="rId9" Type="http://schemas.microsoft.com/office/2007/relationships/diagramDrawing" Target="../diagrams/drawing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6.jpg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7.jpg"/><Relationship Id="rId9" Type="http://schemas.microsoft.com/office/2007/relationships/diagramDrawing" Target="../diagrams/drawin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Man in headphones with a laptop">
            <a:extLst>
              <a:ext uri="{FF2B5EF4-FFF2-40B4-BE49-F238E27FC236}">
                <a16:creationId xmlns:a16="http://schemas.microsoft.com/office/drawing/2014/main" id="{ADA04C7C-FE8B-4C2F-BF2E-CBD501A02DF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/>
        </p:blipFill>
        <p:spPr>
          <a:xfrm>
            <a:off x="11" y="11"/>
            <a:ext cx="12191978" cy="685798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53F3E-E6E8-4DEE-A6F6-D6A88FD391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en-US" dirty="0"/>
              <a:t>Books </a:t>
            </a:r>
            <a:r>
              <a:rPr lang="en-US"/>
              <a:t>SW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954176-1A2D-47B9-B195-FB21407C0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Team 3 Group 1</a:t>
            </a:r>
            <a:endParaRPr lang="ru-RU" sz="2400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E8FDCF-3F90-4362-AD2C-DF81ECBDF0F1}"/>
              </a:ext>
            </a:extLst>
          </p:cNvPr>
          <p:cNvSpPr txBox="1">
            <a:spLocks/>
          </p:cNvSpPr>
          <p:nvPr/>
        </p:nvSpPr>
        <p:spPr>
          <a:xfrm>
            <a:off x="1767270" y="5797119"/>
            <a:ext cx="8655200" cy="1046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endParaRPr lang="en-US" sz="2400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2B121A7-A56B-4C9B-917E-4F7C4998C715}"/>
              </a:ext>
            </a:extLst>
          </p:cNvPr>
          <p:cNvSpPr txBox="1">
            <a:spLocks/>
          </p:cNvSpPr>
          <p:nvPr/>
        </p:nvSpPr>
        <p:spPr>
          <a:xfrm>
            <a:off x="1769532" y="246795"/>
            <a:ext cx="8652938" cy="10150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83000"/>
              </a:lnSpc>
              <a:spcBef>
                <a:spcPct val="0"/>
              </a:spcBef>
              <a:buNone/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endParaRPr lang="en-GB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535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eople discuss some documents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47670"/>
            <a:ext cx="11725200" cy="636265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Program Flowchart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8291EA57-D58B-4786-B3EC-A7C3645348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625" y="1670490"/>
            <a:ext cx="10239566" cy="45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501821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88500-3CF8-4097-8DEC-19D4A816C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Development approach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BEA381DA-9872-4F88-BF10-587D5658FF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5800" y="1795434"/>
            <a:ext cx="6858000" cy="2962331"/>
          </a:xfrm>
          <a:noFill/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2A7D9C9-44A9-4426-88FF-AAD1CA8514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vert="horz" lIns="91440" tIns="45720" rIns="91440" bIns="45720" rtlCol="0">
            <a:normAutofit/>
          </a:bodyPr>
          <a:lstStyle/>
          <a:p>
            <a:pPr marL="215900" indent="-2159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700"/>
              <a:t>The software is being developed using agile development</a:t>
            </a:r>
          </a:p>
          <a:p>
            <a:pPr marL="215900" indent="-2159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700"/>
              <a:t>This is an iterative approach to software development</a:t>
            </a:r>
          </a:p>
          <a:p>
            <a:pPr marL="215900" indent="-2159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700"/>
              <a:t>GitHub is used to track the iterative changes made by team members and for collaboration</a:t>
            </a:r>
          </a:p>
          <a:p>
            <a:pPr marL="215900" indent="-2159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700"/>
              <a:t>Trello is used for project management</a:t>
            </a:r>
          </a:p>
          <a:p>
            <a:pPr marL="215900" indent="-2159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700"/>
              <a:t>Pair programming is used to ensure great code quality</a:t>
            </a:r>
          </a:p>
        </p:txBody>
      </p:sp>
    </p:spTree>
    <p:extLst>
      <p:ext uri="{BB962C8B-B14F-4D97-AF65-F5344CB8AC3E}">
        <p14:creationId xmlns:p14="http://schemas.microsoft.com/office/powerpoint/2010/main" val="52010911"/>
      </p:ext>
    </p:extLst>
  </p:cSld>
  <p:clrMapOvr>
    <a:masterClrMapping/>
  </p:clrMapOvr>
  <p:transition spd="slow">
    <p:comb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Content Placeholder 5" descr="Students discuss something">
            <a:extLst>
              <a:ext uri="{FF2B5EF4-FFF2-40B4-BE49-F238E27FC236}">
                <a16:creationId xmlns:a16="http://schemas.microsoft.com/office/drawing/2014/main" id="{1EF7692A-5CA9-4710-B9F3-81C8F9C643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1998" cy="685799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9709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7542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69BAC94-6EE6-4C8D-8140-D4B8F6CFD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137" y="427534"/>
            <a:ext cx="4602152" cy="17182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300" dirty="0">
                <a:solidFill>
                  <a:schemeClr val="bg2">
                    <a:lumMod val="50000"/>
                  </a:schemeClr>
                </a:solidFill>
              </a:rPr>
              <a:t>Development Approach (cont’d)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352AEF0-6B6A-4BB0-A115-57B4A6983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6137" y="2207074"/>
            <a:ext cx="4400983" cy="348006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15900" indent="-215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2">
                    <a:lumMod val="50000"/>
                  </a:schemeClr>
                </a:solidFill>
              </a:rPr>
              <a:t>Unit testing are written to make sure each individual functions work well</a:t>
            </a:r>
            <a:endParaRPr lang="en-US">
              <a:solidFill>
                <a:schemeClr val="bg2">
                  <a:lumMod val="50000"/>
                </a:schemeClr>
              </a:solidFill>
            </a:endParaRPr>
          </a:p>
          <a:p>
            <a:pPr marL="215900" indent="-215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2">
                    <a:lumMod val="50000"/>
                  </a:schemeClr>
                </a:solidFill>
              </a:rPr>
              <a:t>On completion of the software, integration testing will be done</a:t>
            </a:r>
          </a:p>
          <a:p>
            <a:pPr marL="215900" indent="-215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2">
                    <a:lumMod val="50000"/>
                  </a:schemeClr>
                </a:solidFill>
              </a:rPr>
              <a:t>Finally, user acceptance testing will also be conducted</a:t>
            </a:r>
          </a:p>
          <a:p>
            <a:pPr marL="215900" indent="-215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2">
                    <a:lumMod val="50000"/>
                  </a:schemeClr>
                </a:solidFill>
              </a:rPr>
              <a:t>The documentation of the software will be written once the user approval has been given</a:t>
            </a:r>
          </a:p>
        </p:txBody>
      </p:sp>
    </p:spTree>
    <p:extLst>
      <p:ext uri="{BB962C8B-B14F-4D97-AF65-F5344CB8AC3E}">
        <p14:creationId xmlns:p14="http://schemas.microsoft.com/office/powerpoint/2010/main" val="382240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31A5E-DFCB-44E5-80B3-82FA2E728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Team communication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F0051A9-10EF-46FA-8233-D8C371EC944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738820604"/>
              </p:ext>
            </p:extLst>
          </p:nvPr>
        </p:nvGraphicFramePr>
        <p:xfrm>
          <a:off x="1066800" y="2103438"/>
          <a:ext cx="4664075" cy="3748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DFC558B-CEC7-406F-B89F-C453ACAA631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437" b="9370"/>
          <a:stretch/>
        </p:blipFill>
        <p:spPr>
          <a:xfrm>
            <a:off x="6321844" y="1817041"/>
            <a:ext cx="2342769" cy="4320880"/>
          </a:xfrm>
          <a:prstGeom prst="rect">
            <a:avLst/>
          </a:prstGeom>
        </p:spPr>
      </p:pic>
      <p:pic>
        <p:nvPicPr>
          <p:cNvPr id="9" name="Picture 8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73D34D5-D9AA-487B-8A78-BED9EE0EAF2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000" b="9369"/>
          <a:stretch/>
        </p:blipFill>
        <p:spPr>
          <a:xfrm>
            <a:off x="9005887" y="1817041"/>
            <a:ext cx="2342769" cy="434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4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31A5E-DFCB-44E5-80B3-82FA2E728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Protection &amp; Privacy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862DC9-0D5A-4341-8E1F-1D7F5A3C47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10579768" cy="41122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dirty="0"/>
              <a:t>Users' data are encrypted and stored in password protected database</a:t>
            </a:r>
          </a:p>
          <a:p>
            <a:r>
              <a:rPr lang="en-GB" sz="2400" dirty="0"/>
              <a:t>Two factor authentication will be implemented to better secure the data</a:t>
            </a:r>
          </a:p>
          <a:p>
            <a:r>
              <a:rPr lang="en-GB" sz="2400" dirty="0"/>
              <a:t>Users can request copy of their personal data</a:t>
            </a:r>
          </a:p>
          <a:p>
            <a:r>
              <a:rPr lang="en-GB" sz="2400" dirty="0"/>
              <a:t>Users can correct/amend incorrect personal information</a:t>
            </a:r>
          </a:p>
          <a:p>
            <a:r>
              <a:rPr lang="en-GB" sz="2400" dirty="0"/>
              <a:t>The program will only request and store information necessary to administer booking for the user</a:t>
            </a:r>
          </a:p>
          <a:p>
            <a:r>
              <a:rPr lang="en-GB" sz="2400" dirty="0"/>
              <a:t>Users have the right to request deletion of their data from the system</a:t>
            </a:r>
          </a:p>
          <a:p>
            <a:pPr lvl="1"/>
            <a:r>
              <a:rPr lang="en-GB" sz="2400" dirty="0"/>
              <a:t>This will result in account termination</a:t>
            </a:r>
          </a:p>
          <a:p>
            <a:pPr lvl="1"/>
            <a:r>
              <a:rPr lang="en-GB" sz="2400" dirty="0"/>
              <a:t>All borrowed books must be returned before this is completed</a:t>
            </a:r>
          </a:p>
        </p:txBody>
      </p:sp>
    </p:spTree>
    <p:extLst>
      <p:ext uri="{BB962C8B-B14F-4D97-AF65-F5344CB8AC3E}">
        <p14:creationId xmlns:p14="http://schemas.microsoft.com/office/powerpoint/2010/main" val="42325084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20157-D499-4446-8C0B-BE33FBC80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en-GB"/>
              <a:t>Terms &amp; Conditions Overview (LSEPI)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647540D4-0075-4804-BCA3-DB5675AB2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A2908814-5116-493C-B27A-A2302EC829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3772"/>
          <a:stretch/>
        </p:blipFill>
        <p:spPr>
          <a:xfrm>
            <a:off x="1069848" y="2792472"/>
            <a:ext cx="4663440" cy="3163825"/>
          </a:xfrm>
          <a:prstGeom prst="rect">
            <a:avLst/>
          </a:prstGeom>
          <a:noFill/>
        </p:spPr>
      </p:pic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1EC2E09-CD36-419D-A481-4B73349E67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/>
          <a:lstStyle/>
          <a:p>
            <a:endParaRPr lang="en-US"/>
          </a:p>
        </p:txBody>
      </p:sp>
      <p:pic>
        <p:nvPicPr>
          <p:cNvPr id="9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0960F3F1-6912-4791-AA28-3C9E43CBEF7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/>
          <a:srcRect t="348" r="3" b="4081"/>
          <a:stretch/>
        </p:blipFill>
        <p:spPr>
          <a:xfrm>
            <a:off x="6458712" y="2792471"/>
            <a:ext cx="4663440" cy="3164509"/>
          </a:xfrm>
          <a:noFill/>
        </p:spPr>
      </p:pic>
    </p:spTree>
    <p:extLst>
      <p:ext uri="{BB962C8B-B14F-4D97-AF65-F5344CB8AC3E}">
        <p14:creationId xmlns:p14="http://schemas.microsoft.com/office/powerpoint/2010/main" val="3690706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oup of people work">
            <a:extLst>
              <a:ext uri="{FF2B5EF4-FFF2-40B4-BE49-F238E27FC236}">
                <a16:creationId xmlns:a16="http://schemas.microsoft.com/office/drawing/2014/main" id="{FDC0A5F4-FE96-4D3A-A9D6-A76F32BA6429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48598"/>
            <a:ext cx="11725200" cy="63626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9C97B1-F677-4C82-9865-227A9B7D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10787"/>
            <a:ext cx="10058400" cy="72800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Trello Tasks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488A2F-F612-4B18-AB27-084A18821F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765" y="1631068"/>
            <a:ext cx="2791596" cy="47197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9D3A8B-74FA-4D73-959F-9320D65AA3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1104"/>
          <a:stretch/>
        </p:blipFill>
        <p:spPr>
          <a:xfrm>
            <a:off x="3594096" y="1631069"/>
            <a:ext cx="2560678" cy="31909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3C9AA9-315E-4493-A039-F70D4DC9EC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7509" y="1631068"/>
            <a:ext cx="2545435" cy="19662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589182-BFA8-402C-8958-68B51646BC9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7788"/>
          <a:stretch/>
        </p:blipFill>
        <p:spPr>
          <a:xfrm>
            <a:off x="6297509" y="4164172"/>
            <a:ext cx="2537814" cy="15914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A9F7FA-80B3-430A-881E-77B7B45992D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4617"/>
          <a:stretch/>
        </p:blipFill>
        <p:spPr>
          <a:xfrm>
            <a:off x="9008543" y="1631068"/>
            <a:ext cx="2537814" cy="21408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2D6BAC-EC47-4991-A400-7895440913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08543" y="4164172"/>
            <a:ext cx="2553056" cy="149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73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oup of people work">
            <a:extLst>
              <a:ext uri="{FF2B5EF4-FFF2-40B4-BE49-F238E27FC236}">
                <a16:creationId xmlns:a16="http://schemas.microsoft.com/office/drawing/2014/main" id="{FDC0A5F4-FE96-4D3A-A9D6-A76F32BA6429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48598"/>
            <a:ext cx="11725200" cy="63626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9C97B1-F677-4C82-9865-227A9B7D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04582"/>
            <a:ext cx="10058400" cy="7720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Trello Tasks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57915D-3701-4430-B36C-7DE117B3F6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2627" y="937740"/>
            <a:ext cx="2476846" cy="54185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48D98F-940F-491D-9B3E-CDE68B5538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5546" y="937740"/>
            <a:ext cx="2476846" cy="541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2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 105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9" name="Rectangle 118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Placeholder 9" descr="Laptop and notebook on the table">
            <a:extLst>
              <a:ext uri="{FF2B5EF4-FFF2-40B4-BE49-F238E27FC236}">
                <a16:creationId xmlns:a16="http://schemas.microsoft.com/office/drawing/2014/main" id="{201D9675-DFD6-4198-A186-4B82257CEE9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" y="10"/>
            <a:ext cx="12191982" cy="6857990"/>
          </a:xfrm>
          <a:prstGeom prst="rect">
            <a:avLst/>
          </a:prstGeom>
        </p:spPr>
      </p:pic>
      <p:sp>
        <p:nvSpPr>
          <p:cNvPr id="121" name="Rectangle 120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AD4937-CA34-4C89-9BAF-9E011BE57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634" y="2724767"/>
            <a:ext cx="4775075" cy="16309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03380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oup of people work">
            <a:extLst>
              <a:ext uri="{FF2B5EF4-FFF2-40B4-BE49-F238E27FC236}">
                <a16:creationId xmlns:a16="http://schemas.microsoft.com/office/drawing/2014/main" id="{FDC0A5F4-FE96-4D3A-A9D6-A76F32BA6429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48598"/>
            <a:ext cx="11725200" cy="63626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9C97B1-F677-4C82-9865-227A9B7D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Team Roles</a:t>
            </a:r>
          </a:p>
        </p:txBody>
      </p:sp>
      <p:graphicFrame>
        <p:nvGraphicFramePr>
          <p:cNvPr id="5" name="Content Placeholder 2" descr="SmartArt object">
            <a:extLst>
              <a:ext uri="{FF2B5EF4-FFF2-40B4-BE49-F238E27FC236}">
                <a16:creationId xmlns:a16="http://schemas.microsoft.com/office/drawing/2014/main" id="{A1342CC9-B5BC-4EE6-A03F-6501ED7CC4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1107920"/>
              </p:ext>
            </p:extLst>
          </p:nvPr>
        </p:nvGraphicFramePr>
        <p:xfrm>
          <a:off x="685799" y="2037524"/>
          <a:ext cx="10817088" cy="353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7730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7F06A-75F0-49BF-9046-C768DCEA0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/>
          <a:p>
            <a:r>
              <a:rPr lang="en-US"/>
              <a:t>Contents</a:t>
            </a:r>
            <a:endParaRPr lang="en-GB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6FA488A8-9A14-4CD4-B82D-6440789C04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FBE6DDC-DBA7-415C-9B2B-F271A1F5D8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8584503"/>
              </p:ext>
            </p:extLst>
          </p:nvPr>
        </p:nvGraphicFramePr>
        <p:xfrm>
          <a:off x="685800" y="609600"/>
          <a:ext cx="68580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925115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C14DB4FB-76A1-45A8-B0B9-EBE84C8690D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228599" y="860393"/>
            <a:ext cx="7696201" cy="5137213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262E8A-2078-4E77-98FA-479BC1FE0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2496472"/>
            <a:ext cx="3144774" cy="1645920"/>
          </a:xfrm>
        </p:spPr>
        <p:txBody>
          <a:bodyPr anchor="b">
            <a:normAutofit/>
          </a:bodyPr>
          <a:lstStyle/>
          <a:p>
            <a:r>
              <a:rPr lang="en-GB"/>
              <a:t>What Problem Are You Solving? </a:t>
            </a:r>
          </a:p>
        </p:txBody>
      </p:sp>
    </p:spTree>
    <p:extLst>
      <p:ext uri="{BB962C8B-B14F-4D97-AF65-F5344CB8AC3E}">
        <p14:creationId xmlns:p14="http://schemas.microsoft.com/office/powerpoint/2010/main" val="38759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A12F8-0D63-4203-A1DF-ABA88C80F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User Requirements Survey 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A21C86A1-3353-4791-B512-70CA8581EAE8}"/>
              </a:ext>
            </a:extLst>
          </p:cNvPr>
          <p:cNvSpPr/>
          <p:nvPr/>
        </p:nvSpPr>
        <p:spPr>
          <a:xfrm>
            <a:off x="883920" y="1915668"/>
            <a:ext cx="4145280" cy="1871472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/>
              <a:t>"The current system has a problem where students can still book for books or equipment that are not currently available"</a:t>
            </a:r>
          </a:p>
          <a:p>
            <a:pPr algn="ctr"/>
            <a:r>
              <a:rPr lang="en-GB" i="1" dirty="0"/>
              <a:t>- Jenna Hicks (Advice Zone Assistant)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D7E1B888-6238-41EE-BF58-5805B87FB16D}"/>
              </a:ext>
            </a:extLst>
          </p:cNvPr>
          <p:cNvSpPr/>
          <p:nvPr/>
        </p:nvSpPr>
        <p:spPr>
          <a:xfrm>
            <a:off x="5864351" y="1915668"/>
            <a:ext cx="5535168" cy="1706880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i="1" dirty="0"/>
              <a:t>"Whenever you want to book for a study space that is more than 2 hours long you have to book 2 separate sessions" - Nicole Business School (student)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B1192C1D-EC63-419D-81EF-96F207E83363}"/>
              </a:ext>
            </a:extLst>
          </p:cNvPr>
          <p:cNvSpPr/>
          <p:nvPr/>
        </p:nvSpPr>
        <p:spPr>
          <a:xfrm>
            <a:off x="3224783" y="4244340"/>
            <a:ext cx="4145280" cy="1871472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i="1" dirty="0"/>
              <a:t>"USW Bookings tends to crash on checkout and I have to authenticate again through my student account to get it to work"  - Student in Faculty of Civil Engineering</a:t>
            </a:r>
          </a:p>
        </p:txBody>
      </p:sp>
    </p:spTree>
    <p:extLst>
      <p:ext uri="{BB962C8B-B14F-4D97-AF65-F5344CB8AC3E}">
        <p14:creationId xmlns:p14="http://schemas.microsoft.com/office/powerpoint/2010/main" val="84531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215C9253-545E-41F5-878B-43C28E4AA57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228599" y="1764698"/>
            <a:ext cx="7696201" cy="3328604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276325-FA5E-4399-A5CC-9B0A5BDC9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1208" y="683715"/>
            <a:ext cx="3401447" cy="3041583"/>
          </a:xfrm>
        </p:spPr>
        <p:txBody>
          <a:bodyPr anchor="b">
            <a:normAutofit/>
          </a:bodyPr>
          <a:lstStyle/>
          <a:p>
            <a:r>
              <a:rPr lang="en-GB" sz="4800" dirty="0"/>
              <a:t>Introducing...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A972B5A-9D2E-42E7-A5E7-53BC102B80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046744" y="509658"/>
            <a:ext cx="2583301" cy="1506033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465263-8DFC-4547-8E23-348BE4B78CBB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141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/>
          <a:p>
            <a:r>
              <a:rPr lang="en-US"/>
              <a:t>Project Details</a:t>
            </a:r>
            <a:endParaRPr lang="ru-RU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C688AEFE-E39F-45F8-B06C-E31270ED9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/>
        </p:blipFill>
        <p:spPr>
          <a:xfrm>
            <a:off x="685800" y="1793558"/>
            <a:ext cx="6858000" cy="2966083"/>
          </a:xfrm>
          <a:noFill/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CC3DCE-4CD8-4370-8B3F-47DEAB635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/>
          <a:p>
            <a:pPr marL="216000" indent="-216000"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We are developing a library booking system</a:t>
            </a:r>
          </a:p>
          <a:p>
            <a:pPr marL="216000" indent="-216000"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For management of library records</a:t>
            </a:r>
          </a:p>
          <a:p>
            <a:pPr marL="216000" indent="-216000"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Removes the need for manual record keeping</a:t>
            </a:r>
          </a:p>
          <a:p>
            <a:pPr marL="216000" indent="-216000"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Important for large libraries</a:t>
            </a:r>
          </a:p>
          <a:p>
            <a:pPr marL="216000" indent="-216000"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Subscription based license model</a:t>
            </a:r>
          </a:p>
        </p:txBody>
      </p:sp>
    </p:spTree>
    <p:extLst>
      <p:ext uri="{BB962C8B-B14F-4D97-AF65-F5344CB8AC3E}">
        <p14:creationId xmlns:p14="http://schemas.microsoft.com/office/powerpoint/2010/main" val="7072357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eople discuss some documents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47670"/>
            <a:ext cx="11725200" cy="636265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features</a:t>
            </a:r>
          </a:p>
        </p:txBody>
      </p:sp>
      <p:pic>
        <p:nvPicPr>
          <p:cNvPr id="15" name="Picture Placeholder 14" descr="Man and woman discuss something">
            <a:extLst>
              <a:ext uri="{FF2B5EF4-FFF2-40B4-BE49-F238E27FC236}">
                <a16:creationId xmlns:a16="http://schemas.microsoft.com/office/drawing/2014/main" id="{C19A2066-8A0C-4F7D-949C-5ABD4C7095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2488" y="2107518"/>
            <a:ext cx="5243512" cy="3739927"/>
          </a:xfrm>
        </p:spPr>
      </p:pic>
      <p:graphicFrame>
        <p:nvGraphicFramePr>
          <p:cNvPr id="13" name="Content Placeholder 14" descr="SmartArt object">
            <a:extLst>
              <a:ext uri="{FF2B5EF4-FFF2-40B4-BE49-F238E27FC236}">
                <a16:creationId xmlns:a16="http://schemas.microsoft.com/office/drawing/2014/main" id="{DDF6050D-62DF-4914-93B9-C337839FF3B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93211146"/>
              </p:ext>
            </p:extLst>
          </p:nvPr>
        </p:nvGraphicFramePr>
        <p:xfrm>
          <a:off x="6461125" y="2103438"/>
          <a:ext cx="4664075" cy="3748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9126188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eople discuss some documents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47670"/>
            <a:ext cx="11725200" cy="636265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&amp; System Requirements 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5" name="Picture Placeholder 14" descr="Man and woman discuss something">
            <a:extLst>
              <a:ext uri="{FF2B5EF4-FFF2-40B4-BE49-F238E27FC236}">
                <a16:creationId xmlns:a16="http://schemas.microsoft.com/office/drawing/2014/main" id="{C19A2066-8A0C-4F7D-949C-5ABD4C7095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2488" y="2107518"/>
            <a:ext cx="5243512" cy="3739927"/>
          </a:xfrm>
        </p:spPr>
      </p:pic>
      <p:graphicFrame>
        <p:nvGraphicFramePr>
          <p:cNvPr id="13" name="Content Placeholder 14" descr="SmartArt object">
            <a:extLst>
              <a:ext uri="{FF2B5EF4-FFF2-40B4-BE49-F238E27FC236}">
                <a16:creationId xmlns:a16="http://schemas.microsoft.com/office/drawing/2014/main" id="{DDF6050D-62DF-4914-93B9-C337839FF3B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383298202"/>
              </p:ext>
            </p:extLst>
          </p:nvPr>
        </p:nvGraphicFramePr>
        <p:xfrm>
          <a:off x="6461125" y="2103438"/>
          <a:ext cx="4664075" cy="3748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86236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">
      <a:dk1>
        <a:srgbClr val="000000"/>
      </a:dk1>
      <a:lt1>
        <a:srgbClr val="FFFFFF"/>
      </a:lt1>
      <a:dk2>
        <a:srgbClr val="41242D"/>
      </a:dk2>
      <a:lt2>
        <a:srgbClr val="E2E2E8"/>
      </a:lt2>
      <a:accent1>
        <a:srgbClr val="A5A27D"/>
      </a:accent1>
      <a:accent2>
        <a:srgbClr val="B79A7A"/>
      </a:accent2>
      <a:accent3>
        <a:srgbClr val="C2948F"/>
      </a:accent3>
      <a:accent4>
        <a:srgbClr val="BA7F91"/>
      </a:accent4>
      <a:accent5>
        <a:srgbClr val="C390B5"/>
      </a:accent5>
      <a:accent6>
        <a:srgbClr val="B17FBA"/>
      </a:accent6>
      <a:hlink>
        <a:srgbClr val="6D71B0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-Corporate_Teach a Course_04_Win32_MO - v4" id="{2AE1B83A-9721-4EF8-B275-2624D019C8C0}" vid="{8CDF83C5-BCF3-42CE-9DDC-151D6253CC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F5E4A76-0180-4CD0-B081-82F74A33613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1243E30-12F4-4BE3-B27D-23AB115E9D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B96A612-58F4-4E9A-9665-3987CC3AC4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Teach a course presentation</Template>
  <TotalTime>118</TotalTime>
  <Words>383</Words>
  <Application>Microsoft Office PowerPoint</Application>
  <PresentationFormat>Widescreen</PresentationFormat>
  <Paragraphs>75</Paragraphs>
  <Slides>18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SavonVTI</vt:lpstr>
      <vt:lpstr>Books SW</vt:lpstr>
      <vt:lpstr>Team Roles</vt:lpstr>
      <vt:lpstr>Contents</vt:lpstr>
      <vt:lpstr>What Problem Are You Solving? </vt:lpstr>
      <vt:lpstr>User Requirements Survey </vt:lpstr>
      <vt:lpstr>Introducing...</vt:lpstr>
      <vt:lpstr>Project Details</vt:lpstr>
      <vt:lpstr>Main features</vt:lpstr>
      <vt:lpstr>Features &amp; System Requirements </vt:lpstr>
      <vt:lpstr>Program Flowchart</vt:lpstr>
      <vt:lpstr>Development approach</vt:lpstr>
      <vt:lpstr>Development Approach (cont’d)</vt:lpstr>
      <vt:lpstr>Team communication</vt:lpstr>
      <vt:lpstr>Data Protection &amp; Privacy</vt:lpstr>
      <vt:lpstr>Terms &amp; Conditions Overview (LSEPI)</vt:lpstr>
      <vt:lpstr>Trello Tasks</vt:lpstr>
      <vt:lpstr>Trello Tasks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booking systEM</dc:title>
  <dc:creator>Almutairi T A O H (FCES)</dc:creator>
  <cp:lastModifiedBy>Almutairi T A O H (FCES)</cp:lastModifiedBy>
  <cp:revision>208</cp:revision>
  <dcterms:created xsi:type="dcterms:W3CDTF">2021-11-05T10:53:00Z</dcterms:created>
  <dcterms:modified xsi:type="dcterms:W3CDTF">2021-11-17T14:23:52Z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